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7" r:id="rId9"/>
    <p:sldId id="268" r:id="rId10"/>
    <p:sldId id="262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745" userDrawn="1">
          <p15:clr>
            <a:srgbClr val="A4A3A4"/>
          </p15:clr>
        </p15:guide>
        <p15:guide id="4" pos="1935" userDrawn="1">
          <p15:clr>
            <a:srgbClr val="A4A3A4"/>
          </p15:clr>
        </p15:guide>
        <p15:guide id="5" orient="horz" pos="7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95C38-CBC2-4037-8073-8E43633F8F0E}" v="849" dt="2019-04-18T07:54:48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2" autoAdjust="0"/>
    <p:restoredTop sz="72998" autoAdjust="0"/>
  </p:normalViewPr>
  <p:slideViewPr>
    <p:cSldViewPr snapToGrid="0">
      <p:cViewPr varScale="1">
        <p:scale>
          <a:sx n="67" d="100"/>
          <a:sy n="67" d="100"/>
        </p:scale>
        <p:origin x="80" y="276"/>
      </p:cViewPr>
      <p:guideLst>
        <p:guide orient="horz" pos="2160"/>
        <p:guide pos="3840"/>
        <p:guide pos="5745"/>
        <p:guide pos="1935"/>
        <p:guide orient="horz" pos="7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acquin" userId="1814f94d4e042c81" providerId="LiveId" clId="{00595C38-CBC2-4037-8073-8E43633F8F0E}"/>
    <pc:docChg chg="undo redo custSel mod addSld delSld modSld sldOrd modMainMaster">
      <pc:chgData name="Lucas Jacquin" userId="1814f94d4e042c81" providerId="LiveId" clId="{00595C38-CBC2-4037-8073-8E43633F8F0E}" dt="2019-04-18T07:55:07.221" v="2316" actId="732"/>
      <pc:docMkLst>
        <pc:docMk/>
      </pc:docMkLst>
      <pc:sldChg chg="addSp delSp modSp modTransition setBg delAnim modAnim">
        <pc:chgData name="Lucas Jacquin" userId="1814f94d4e042c81" providerId="LiveId" clId="{00595C38-CBC2-4037-8073-8E43633F8F0E}" dt="2019-04-17T11:52:26.703" v="670"/>
        <pc:sldMkLst>
          <pc:docMk/>
          <pc:sldMk cId="2567001645" sldId="256"/>
        </pc:sldMkLst>
        <pc:spChg chg="del mod">
          <ac:chgData name="Lucas Jacquin" userId="1814f94d4e042c81" providerId="LiveId" clId="{00595C38-CBC2-4037-8073-8E43633F8F0E}" dt="2019-04-17T10:13:59.968" v="386" actId="478"/>
          <ac:spMkLst>
            <pc:docMk/>
            <pc:sldMk cId="2567001645" sldId="256"/>
            <ac:spMk id="6" creationId="{FE868666-3970-4963-93E1-F91C2148E32B}"/>
          </ac:spMkLst>
        </pc:spChg>
        <pc:spChg chg="del mod">
          <ac:chgData name="Lucas Jacquin" userId="1814f94d4e042c81" providerId="LiveId" clId="{00595C38-CBC2-4037-8073-8E43633F8F0E}" dt="2019-04-17T10:13:56.452" v="385" actId="478"/>
          <ac:spMkLst>
            <pc:docMk/>
            <pc:sldMk cId="2567001645" sldId="256"/>
            <ac:spMk id="7" creationId="{ADD59985-3649-4DF7-8A1D-2F00D7E11581}"/>
          </ac:spMkLst>
        </pc:spChg>
        <pc:picChg chg="add del mod">
          <ac:chgData name="Lucas Jacquin" userId="1814f94d4e042c81" providerId="LiveId" clId="{00595C38-CBC2-4037-8073-8E43633F8F0E}" dt="2019-04-17T09:36:56.089" v="354" actId="478"/>
          <ac:picMkLst>
            <pc:docMk/>
            <pc:sldMk cId="2567001645" sldId="256"/>
            <ac:picMk id="3" creationId="{A410E531-E2C2-48C4-A075-6758D3AC5B4E}"/>
          </ac:picMkLst>
        </pc:picChg>
        <pc:picChg chg="del mod">
          <ac:chgData name="Lucas Jacquin" userId="1814f94d4e042c81" providerId="LiveId" clId="{00595C38-CBC2-4037-8073-8E43633F8F0E}" dt="2019-04-17T07:44:53.943" v="348" actId="478"/>
          <ac:picMkLst>
            <pc:docMk/>
            <pc:sldMk cId="2567001645" sldId="256"/>
            <ac:picMk id="5" creationId="{6DED2CA6-33C4-4865-8676-0886355AB24D}"/>
          </ac:picMkLst>
        </pc:picChg>
        <pc:picChg chg="add del mod">
          <ac:chgData name="Lucas Jacquin" userId="1814f94d4e042c81" providerId="LiveId" clId="{00595C38-CBC2-4037-8073-8E43633F8F0E}" dt="2019-04-17T09:40:23.538" v="362" actId="478"/>
          <ac:picMkLst>
            <pc:docMk/>
            <pc:sldMk cId="2567001645" sldId="256"/>
            <ac:picMk id="8" creationId="{9655B169-7371-43CB-88DE-572C3949656F}"/>
          </ac:picMkLst>
        </pc:picChg>
        <pc:picChg chg="add del mod ord">
          <ac:chgData name="Lucas Jacquin" userId="1814f94d4e042c81" providerId="LiveId" clId="{00595C38-CBC2-4037-8073-8E43633F8F0E}" dt="2019-04-17T09:41:08.783" v="371" actId="478"/>
          <ac:picMkLst>
            <pc:docMk/>
            <pc:sldMk cId="2567001645" sldId="256"/>
            <ac:picMk id="10" creationId="{8DF95E2C-E7E1-4281-846F-AC3C47B2EC13}"/>
          </ac:picMkLst>
        </pc:picChg>
        <pc:picChg chg="add mod ord">
          <ac:chgData name="Lucas Jacquin" userId="1814f94d4e042c81" providerId="LiveId" clId="{00595C38-CBC2-4037-8073-8E43633F8F0E}" dt="2019-04-17T11:31:09.744" v="435"/>
          <ac:picMkLst>
            <pc:docMk/>
            <pc:sldMk cId="2567001645" sldId="256"/>
            <ac:picMk id="12" creationId="{F2BA5EC7-BDCD-4F4A-99AB-1D27EC584133}"/>
          </ac:picMkLst>
        </pc:picChg>
        <pc:picChg chg="add mod">
          <ac:chgData name="Lucas Jacquin" userId="1814f94d4e042c81" providerId="LiveId" clId="{00595C38-CBC2-4037-8073-8E43633F8F0E}" dt="2019-04-17T10:22:28.021" v="398" actId="1076"/>
          <ac:picMkLst>
            <pc:docMk/>
            <pc:sldMk cId="2567001645" sldId="256"/>
            <ac:picMk id="14" creationId="{474D16DE-B445-460E-AF35-9CEFB46B87E3}"/>
          </ac:picMkLst>
        </pc:picChg>
        <pc:picChg chg="add del mod">
          <ac:chgData name="Lucas Jacquin" userId="1814f94d4e042c81" providerId="LiveId" clId="{00595C38-CBC2-4037-8073-8E43633F8F0E}" dt="2019-04-17T10:25:01.271" v="400" actId="478"/>
          <ac:picMkLst>
            <pc:docMk/>
            <pc:sldMk cId="2567001645" sldId="256"/>
            <ac:picMk id="16" creationId="{181DBB3D-AC67-4FA5-B5AE-DC6230340FCE}"/>
          </ac:picMkLst>
        </pc:picChg>
      </pc:sldChg>
      <pc:sldChg chg="addSp delSp modSp modTransition setBg modAnim">
        <pc:chgData name="Lucas Jacquin" userId="1814f94d4e042c81" providerId="LiveId" clId="{00595C38-CBC2-4037-8073-8E43633F8F0E}" dt="2019-04-17T11:52:26.703" v="670"/>
        <pc:sldMkLst>
          <pc:docMk/>
          <pc:sldMk cId="1587876252" sldId="257"/>
        </pc:sldMkLst>
        <pc:spChg chg="mod">
          <ac:chgData name="Lucas Jacquin" userId="1814f94d4e042c81" providerId="LiveId" clId="{00595C38-CBC2-4037-8073-8E43633F8F0E}" dt="2019-04-15T12:02:12.718" v="6" actId="1076"/>
          <ac:spMkLst>
            <pc:docMk/>
            <pc:sldMk cId="1587876252" sldId="257"/>
            <ac:spMk id="6" creationId="{432C800B-3EE9-4504-A06D-0C8980EBA394}"/>
          </ac:spMkLst>
        </pc:spChg>
        <pc:spChg chg="del mod">
          <ac:chgData name="Lucas Jacquin" userId="1814f94d4e042c81" providerId="LiveId" clId="{00595C38-CBC2-4037-8073-8E43633F8F0E}" dt="2019-04-17T11:43:48.406" v="601" actId="478"/>
          <ac:spMkLst>
            <pc:docMk/>
            <pc:sldMk cId="1587876252" sldId="257"/>
            <ac:spMk id="7" creationId="{4B6AB629-138F-46D0-8EBE-24D6BBE851B0}"/>
          </ac:spMkLst>
        </pc:spChg>
        <pc:spChg chg="add">
          <ac:chgData name="Lucas Jacquin" userId="1814f94d4e042c81" providerId="LiveId" clId="{00595C38-CBC2-4037-8073-8E43633F8F0E}" dt="2019-04-17T11:49:42.762" v="646"/>
          <ac:spMkLst>
            <pc:docMk/>
            <pc:sldMk cId="1587876252" sldId="257"/>
            <ac:spMk id="10" creationId="{238B44CA-AD5E-405A-8E6B-616CEAE84F87}"/>
          </ac:spMkLst>
        </pc:spChg>
        <pc:spChg chg="add">
          <ac:chgData name="Lucas Jacquin" userId="1814f94d4e042c81" providerId="LiveId" clId="{00595C38-CBC2-4037-8073-8E43633F8F0E}" dt="2019-04-17T11:49:56.628" v="649"/>
          <ac:spMkLst>
            <pc:docMk/>
            <pc:sldMk cId="1587876252" sldId="257"/>
            <ac:spMk id="11" creationId="{9E46127F-4B10-4F10-8BA0-F20600F15543}"/>
          </ac:spMkLst>
        </pc:spChg>
        <pc:picChg chg="add del mod">
          <ac:chgData name="Lucas Jacquin" userId="1814f94d4e042c81" providerId="LiveId" clId="{00595C38-CBC2-4037-8073-8E43633F8F0E}" dt="2019-04-17T10:26:16.124" v="403" actId="478"/>
          <ac:picMkLst>
            <pc:docMk/>
            <pc:sldMk cId="1587876252" sldId="257"/>
            <ac:picMk id="4" creationId="{5469AECF-D745-40C6-8421-8CFAC6AF86FC}"/>
          </ac:picMkLst>
        </pc:picChg>
        <pc:picChg chg="add del mod">
          <ac:chgData name="Lucas Jacquin" userId="1814f94d4e042c81" providerId="LiveId" clId="{00595C38-CBC2-4037-8073-8E43633F8F0E}" dt="2019-04-17T11:32:45.428" v="437"/>
          <ac:picMkLst>
            <pc:docMk/>
            <pc:sldMk cId="1587876252" sldId="257"/>
            <ac:picMk id="4" creationId="{BC520757-D4B4-4953-9392-EA96F5B610BF}"/>
          </ac:picMkLst>
        </pc:picChg>
        <pc:picChg chg="mod">
          <ac:chgData name="Lucas Jacquin" userId="1814f94d4e042c81" providerId="LiveId" clId="{00595C38-CBC2-4037-8073-8E43633F8F0E}" dt="2019-04-15T12:26:41.681" v="302" actId="14826"/>
          <ac:picMkLst>
            <pc:docMk/>
            <pc:sldMk cId="1587876252" sldId="257"/>
            <ac:picMk id="5" creationId="{E966533C-67B3-4B52-8D96-98A7F7EE4DBB}"/>
          </ac:picMkLst>
        </pc:picChg>
        <pc:picChg chg="add del mod">
          <ac:chgData name="Lucas Jacquin" userId="1814f94d4e042c81" providerId="LiveId" clId="{00595C38-CBC2-4037-8073-8E43633F8F0E}" dt="2019-04-15T12:18:41.174" v="231" actId="478"/>
          <ac:picMkLst>
            <pc:docMk/>
            <pc:sldMk cId="1587876252" sldId="257"/>
            <ac:picMk id="9" creationId="{76F7B5B8-3DF9-42CB-8A8F-221DD92431B9}"/>
          </ac:picMkLst>
        </pc:picChg>
        <pc:picChg chg="add mod modCrop">
          <ac:chgData name="Lucas Jacquin" userId="1814f94d4e042c81" providerId="LiveId" clId="{00595C38-CBC2-4037-8073-8E43633F8F0E}" dt="2019-04-17T10:28:34.108" v="414"/>
          <ac:picMkLst>
            <pc:docMk/>
            <pc:sldMk cId="1587876252" sldId="257"/>
            <ac:picMk id="9" creationId="{B0CA9D3E-1BF5-4BC6-9411-72F1B6CEA6E7}"/>
          </ac:picMkLst>
        </pc:picChg>
        <pc:picChg chg="add">
          <ac:chgData name="Lucas Jacquin" userId="1814f94d4e042c81" providerId="LiveId" clId="{00595C38-CBC2-4037-8073-8E43633F8F0E}" dt="2019-04-17T11:49:56.628" v="649"/>
          <ac:picMkLst>
            <pc:docMk/>
            <pc:sldMk cId="1587876252" sldId="257"/>
            <ac:picMk id="12" creationId="{00DEC36F-4954-4118-AB74-C2B50FB43B37}"/>
          </ac:picMkLst>
        </pc:picChg>
      </pc:sldChg>
      <pc:sldChg chg="addSp delSp modSp add del ord modTransition setBg delAnim modAnim">
        <pc:chgData name="Lucas Jacquin" userId="1814f94d4e042c81" providerId="LiveId" clId="{00595C38-CBC2-4037-8073-8E43633F8F0E}" dt="2019-04-17T12:50:00.783" v="1277" actId="2696"/>
        <pc:sldMkLst>
          <pc:docMk/>
          <pc:sldMk cId="3504804977" sldId="258"/>
        </pc:sldMkLst>
        <pc:spChg chg="del">
          <ac:chgData name="Lucas Jacquin" userId="1814f94d4e042c81" providerId="LiveId" clId="{00595C38-CBC2-4037-8073-8E43633F8F0E}" dt="2019-04-15T12:05:31.802" v="39" actId="478"/>
          <ac:spMkLst>
            <pc:docMk/>
            <pc:sldMk cId="3504804977" sldId="258"/>
            <ac:spMk id="2" creationId="{41708D23-A413-41D2-85CB-0B4B228DF1BD}"/>
          </ac:spMkLst>
        </pc:spChg>
        <pc:spChg chg="add del mod">
          <ac:chgData name="Lucas Jacquin" userId="1814f94d4e042c81" providerId="LiveId" clId="{00595C38-CBC2-4037-8073-8E43633F8F0E}" dt="2019-04-15T12:05:33.988" v="40" actId="478"/>
          <ac:spMkLst>
            <pc:docMk/>
            <pc:sldMk cId="3504804977" sldId="258"/>
            <ac:spMk id="4" creationId="{2FB2D3DE-468C-46C5-BC90-D227803907ED}"/>
          </ac:spMkLst>
        </pc:spChg>
        <pc:spChg chg="del">
          <ac:chgData name="Lucas Jacquin" userId="1814f94d4e042c81" providerId="LiveId" clId="{00595C38-CBC2-4037-8073-8E43633F8F0E}" dt="2019-04-15T12:04:59.937" v="34" actId="478"/>
          <ac:spMkLst>
            <pc:docMk/>
            <pc:sldMk cId="3504804977" sldId="258"/>
            <ac:spMk id="6" creationId="{432C800B-3EE9-4504-A06D-0C8980EBA394}"/>
          </ac:spMkLst>
        </pc:spChg>
        <pc:spChg chg="del mod">
          <ac:chgData name="Lucas Jacquin" userId="1814f94d4e042c81" providerId="LiveId" clId="{00595C38-CBC2-4037-8073-8E43633F8F0E}" dt="2019-04-17T11:50:05.748" v="655" actId="478"/>
          <ac:spMkLst>
            <pc:docMk/>
            <pc:sldMk cId="3504804977" sldId="258"/>
            <ac:spMk id="7" creationId="{4B6AB629-138F-46D0-8EBE-24D6BBE851B0}"/>
          </ac:spMkLst>
        </pc:spChg>
        <pc:spChg chg="add del mod">
          <ac:chgData name="Lucas Jacquin" userId="1814f94d4e042c81" providerId="LiveId" clId="{00595C38-CBC2-4037-8073-8E43633F8F0E}" dt="2019-04-17T11:50:03.627" v="654" actId="478"/>
          <ac:spMkLst>
            <pc:docMk/>
            <pc:sldMk cId="3504804977" sldId="258"/>
            <ac:spMk id="8" creationId="{C30CCDE2-3A6A-4241-91AA-9CFAA5A83252}"/>
          </ac:spMkLst>
        </pc:spChg>
        <pc:spChg chg="add del">
          <ac:chgData name="Lucas Jacquin" userId="1814f94d4e042c81" providerId="LiveId" clId="{00595C38-CBC2-4037-8073-8E43633F8F0E}" dt="2019-04-17T11:43:10.860" v="596" actId="478"/>
          <ac:spMkLst>
            <pc:docMk/>
            <pc:sldMk cId="3504804977" sldId="258"/>
            <ac:spMk id="9" creationId="{778B337E-C0C7-4D11-B963-8B34CC5EDFFC}"/>
          </ac:spMkLst>
        </pc:spChg>
        <pc:picChg chg="add">
          <ac:chgData name="Lucas Jacquin" userId="1814f94d4e042c81" providerId="LiveId" clId="{00595C38-CBC2-4037-8073-8E43633F8F0E}" dt="2019-04-17T10:31:10.039" v="426"/>
          <ac:picMkLst>
            <pc:docMk/>
            <pc:sldMk cId="3504804977" sldId="258"/>
            <ac:picMk id="5" creationId="{189A13D4-5D85-49FD-B5A4-A712F6FF3760}"/>
          </ac:picMkLst>
        </pc:picChg>
        <pc:picChg chg="del">
          <ac:chgData name="Lucas Jacquin" userId="1814f94d4e042c81" providerId="LiveId" clId="{00595C38-CBC2-4037-8073-8E43633F8F0E}" dt="2019-04-15T12:05:06.297" v="37" actId="478"/>
          <ac:picMkLst>
            <pc:docMk/>
            <pc:sldMk cId="3504804977" sldId="258"/>
            <ac:picMk id="5" creationId="{E966533C-67B3-4B52-8D96-98A7F7EE4DBB}"/>
          </ac:picMkLst>
        </pc:picChg>
        <pc:picChg chg="add del mod">
          <ac:chgData name="Lucas Jacquin" userId="1814f94d4e042c81" providerId="LiveId" clId="{00595C38-CBC2-4037-8073-8E43633F8F0E}" dt="2019-04-17T11:50:00.191" v="650" actId="478"/>
          <ac:picMkLst>
            <pc:docMk/>
            <pc:sldMk cId="3504804977" sldId="258"/>
            <ac:picMk id="6" creationId="{E8D42258-9398-4220-8271-5330E52C414D}"/>
          </ac:picMkLst>
        </pc:picChg>
        <pc:picChg chg="add del mod">
          <ac:chgData name="Lucas Jacquin" userId="1814f94d4e042c81" providerId="LiveId" clId="{00595C38-CBC2-4037-8073-8E43633F8F0E}" dt="2019-04-17T10:31:27.352" v="430" actId="478"/>
          <ac:picMkLst>
            <pc:docMk/>
            <pc:sldMk cId="3504804977" sldId="258"/>
            <ac:picMk id="10" creationId="{85A5F8D6-C47F-4608-80F4-2BAB793B86D7}"/>
          </ac:picMkLst>
        </pc:picChg>
      </pc:sldChg>
      <pc:sldChg chg="addSp delSp modSp add ord modTransition delAnim modAnim modNotesTx">
        <pc:chgData name="Lucas Jacquin" userId="1814f94d4e042c81" providerId="LiveId" clId="{00595C38-CBC2-4037-8073-8E43633F8F0E}" dt="2019-04-17T13:11:27.001" v="1409" actId="403"/>
        <pc:sldMkLst>
          <pc:docMk/>
          <pc:sldMk cId="2300607941" sldId="260"/>
        </pc:sldMkLst>
        <pc:spChg chg="del mod">
          <ac:chgData name="Lucas Jacquin" userId="1814f94d4e042c81" providerId="LiveId" clId="{00595C38-CBC2-4037-8073-8E43633F8F0E}" dt="2019-04-17T11:58:15.234" v="737" actId="478"/>
          <ac:spMkLst>
            <pc:docMk/>
            <pc:sldMk cId="2300607941" sldId="260"/>
            <ac:spMk id="2" creationId="{41708D23-A413-41D2-85CB-0B4B228DF1BD}"/>
          </ac:spMkLst>
        </pc:spChg>
        <pc:spChg chg="add mod">
          <ac:chgData name="Lucas Jacquin" userId="1814f94d4e042c81" providerId="LiveId" clId="{00595C38-CBC2-4037-8073-8E43633F8F0E}" dt="2019-04-17T12:20:58.616" v="939" actId="164"/>
          <ac:spMkLst>
            <pc:docMk/>
            <pc:sldMk cId="2300607941" sldId="260"/>
            <ac:spMk id="3" creationId="{62419ACB-67DE-4EF0-80B6-B02DA6203790}"/>
          </ac:spMkLst>
        </pc:spChg>
        <pc:spChg chg="mod">
          <ac:chgData name="Lucas Jacquin" userId="1814f94d4e042c81" providerId="LiveId" clId="{00595C38-CBC2-4037-8073-8E43633F8F0E}" dt="2019-04-17T12:22:22.073" v="954"/>
          <ac:spMkLst>
            <pc:docMk/>
            <pc:sldMk cId="2300607941" sldId="260"/>
            <ac:spMk id="6" creationId="{432C800B-3EE9-4504-A06D-0C8980EBA394}"/>
          </ac:spMkLst>
        </pc:spChg>
        <pc:spChg chg="del mod">
          <ac:chgData name="Lucas Jacquin" userId="1814f94d4e042c81" providerId="LiveId" clId="{00595C38-CBC2-4037-8073-8E43633F8F0E}" dt="2019-04-17T11:44:49.884" v="608" actId="478"/>
          <ac:spMkLst>
            <pc:docMk/>
            <pc:sldMk cId="2300607941" sldId="260"/>
            <ac:spMk id="7" creationId="{4B6AB629-138F-46D0-8EBE-24D6BBE851B0}"/>
          </ac:spMkLst>
        </pc:spChg>
        <pc:spChg chg="add mod">
          <ac:chgData name="Lucas Jacquin" userId="1814f94d4e042c81" providerId="LiveId" clId="{00595C38-CBC2-4037-8073-8E43633F8F0E}" dt="2019-04-17T12:20:23.031" v="930"/>
          <ac:spMkLst>
            <pc:docMk/>
            <pc:sldMk cId="2300607941" sldId="260"/>
            <ac:spMk id="9" creationId="{BE8538F4-C5F9-4346-82DF-226850D47450}"/>
          </ac:spMkLst>
        </pc:spChg>
        <pc:spChg chg="add del">
          <ac:chgData name="Lucas Jacquin" userId="1814f94d4e042c81" providerId="LiveId" clId="{00595C38-CBC2-4037-8073-8E43633F8F0E}" dt="2019-04-17T11:57:19.075" v="713"/>
          <ac:spMkLst>
            <pc:docMk/>
            <pc:sldMk cId="2300607941" sldId="260"/>
            <ac:spMk id="12" creationId="{6BB7FB0C-423B-424C-8D65-6C304BA67A80}"/>
          </ac:spMkLst>
        </pc:spChg>
        <pc:spChg chg="add mod">
          <ac:chgData name="Lucas Jacquin" userId="1814f94d4e042c81" providerId="LiveId" clId="{00595C38-CBC2-4037-8073-8E43633F8F0E}" dt="2019-04-17T12:20:58.616" v="939" actId="164"/>
          <ac:spMkLst>
            <pc:docMk/>
            <pc:sldMk cId="2300607941" sldId="260"/>
            <ac:spMk id="13" creationId="{D69EAC78-0EE5-4E7E-AB74-37A93EBE015F}"/>
          </ac:spMkLst>
        </pc:spChg>
        <pc:spChg chg="add mod">
          <ac:chgData name="Lucas Jacquin" userId="1814f94d4e042c81" providerId="LiveId" clId="{00595C38-CBC2-4037-8073-8E43633F8F0E}" dt="2019-04-17T12:20:58.616" v="939" actId="164"/>
          <ac:spMkLst>
            <pc:docMk/>
            <pc:sldMk cId="2300607941" sldId="260"/>
            <ac:spMk id="16" creationId="{ABA7067D-F7F5-4CF3-A9CC-9CEE5A1ADE0E}"/>
          </ac:spMkLst>
        </pc:spChg>
        <pc:spChg chg="add mod">
          <ac:chgData name="Lucas Jacquin" userId="1814f94d4e042c81" providerId="LiveId" clId="{00595C38-CBC2-4037-8073-8E43633F8F0E}" dt="2019-04-17T12:20:58.616" v="939" actId="164"/>
          <ac:spMkLst>
            <pc:docMk/>
            <pc:sldMk cId="2300607941" sldId="260"/>
            <ac:spMk id="21" creationId="{297AD62D-42CF-4C03-8191-58D179C29BBB}"/>
          </ac:spMkLst>
        </pc:spChg>
        <pc:spChg chg="add mod">
          <ac:chgData name="Lucas Jacquin" userId="1814f94d4e042c81" providerId="LiveId" clId="{00595C38-CBC2-4037-8073-8E43633F8F0E}" dt="2019-04-17T12:20:58.616" v="939" actId="164"/>
          <ac:spMkLst>
            <pc:docMk/>
            <pc:sldMk cId="2300607941" sldId="260"/>
            <ac:spMk id="25" creationId="{1F12AC1E-A1B7-4CB4-9064-670563C6BD91}"/>
          </ac:spMkLst>
        </pc:spChg>
        <pc:spChg chg="add mod">
          <ac:chgData name="Lucas Jacquin" userId="1814f94d4e042c81" providerId="LiveId" clId="{00595C38-CBC2-4037-8073-8E43633F8F0E}" dt="2019-04-17T12:20:58.616" v="939" actId="164"/>
          <ac:spMkLst>
            <pc:docMk/>
            <pc:sldMk cId="2300607941" sldId="260"/>
            <ac:spMk id="28" creationId="{879E0BF8-63C2-487C-B6F9-D6162FA33982}"/>
          </ac:spMkLst>
        </pc:spChg>
        <pc:spChg chg="add del mod">
          <ac:chgData name="Lucas Jacquin" userId="1814f94d4e042c81" providerId="LiveId" clId="{00595C38-CBC2-4037-8073-8E43633F8F0E}" dt="2019-04-17T12:15:21.901" v="910" actId="478"/>
          <ac:spMkLst>
            <pc:docMk/>
            <pc:sldMk cId="2300607941" sldId="260"/>
            <ac:spMk id="29" creationId="{1ABC3EB0-B662-4D87-96E9-E1D5C71A2E26}"/>
          </ac:spMkLst>
        </pc:spChg>
        <pc:spChg chg="mod">
          <ac:chgData name="Lucas Jacquin" userId="1814f94d4e042c81" providerId="LiveId" clId="{00595C38-CBC2-4037-8073-8E43633F8F0E}" dt="2019-04-17T12:42:21.314" v="1187" actId="14100"/>
          <ac:spMkLst>
            <pc:docMk/>
            <pc:sldMk cId="2300607941" sldId="260"/>
            <ac:spMk id="42" creationId="{E4A43D52-DC43-4F6E-9BA1-2A452E3D7CE4}"/>
          </ac:spMkLst>
        </pc:spChg>
        <pc:grpChg chg="mod">
          <ac:chgData name="Lucas Jacquin" userId="1814f94d4e042c81" providerId="LiveId" clId="{00595C38-CBC2-4037-8073-8E43633F8F0E}" dt="2019-04-17T12:20:23.031" v="930"/>
          <ac:grpSpMkLst>
            <pc:docMk/>
            <pc:sldMk cId="2300607941" sldId="260"/>
            <ac:grpSpMk id="1" creationId="{00000000-0000-0000-0000-000000000000}"/>
          </ac:grpSpMkLst>
        </pc:grpChg>
        <pc:grpChg chg="add mod">
          <ac:chgData name="Lucas Jacquin" userId="1814f94d4e042c81" providerId="LiveId" clId="{00595C38-CBC2-4037-8073-8E43633F8F0E}" dt="2019-04-17T12:08:31.703" v="856" actId="164"/>
          <ac:grpSpMkLst>
            <pc:docMk/>
            <pc:sldMk cId="2300607941" sldId="260"/>
            <ac:grpSpMk id="22" creationId="{3C8C1B5C-DD0F-4C82-AA4F-E3605786FF43}"/>
          </ac:grpSpMkLst>
        </pc:grpChg>
        <pc:grpChg chg="add mod">
          <ac:chgData name="Lucas Jacquin" userId="1814f94d4e042c81" providerId="LiveId" clId="{00595C38-CBC2-4037-8073-8E43633F8F0E}" dt="2019-04-17T12:20:52.769" v="938" actId="164"/>
          <ac:grpSpMkLst>
            <pc:docMk/>
            <pc:sldMk cId="2300607941" sldId="260"/>
            <ac:grpSpMk id="32" creationId="{3FAE5201-C76D-4368-851B-0FA0F789F482}"/>
          </ac:grpSpMkLst>
        </pc:grpChg>
        <pc:grpChg chg="add del mod">
          <ac:chgData name="Lucas Jacquin" userId="1814f94d4e042c81" providerId="LiveId" clId="{00595C38-CBC2-4037-8073-8E43633F8F0E}" dt="2019-04-17T12:36:28.933" v="1117" actId="478"/>
          <ac:grpSpMkLst>
            <pc:docMk/>
            <pc:sldMk cId="2300607941" sldId="260"/>
            <ac:grpSpMk id="33" creationId="{7CE66479-17B9-4008-8CC6-93E1BD2DF54F}"/>
          </ac:grpSpMkLst>
        </pc:grpChg>
        <pc:grpChg chg="add mod">
          <ac:chgData name="Lucas Jacquin" userId="1814f94d4e042c81" providerId="LiveId" clId="{00595C38-CBC2-4037-8073-8E43633F8F0E}" dt="2019-04-17T12:38:21.641" v="1148" actId="1076"/>
          <ac:grpSpMkLst>
            <pc:docMk/>
            <pc:sldMk cId="2300607941" sldId="260"/>
            <ac:grpSpMk id="34" creationId="{B74341B7-9A58-4BB7-B96E-D5BDA72292BC}"/>
          </ac:grpSpMkLst>
        </pc:grpChg>
        <pc:picChg chg="mod">
          <ac:chgData name="Lucas Jacquin" userId="1814f94d4e042c81" providerId="LiveId" clId="{00595C38-CBC2-4037-8073-8E43633F8F0E}" dt="2019-04-17T12:36:25.913" v="1116" actId="1076"/>
          <ac:picMkLst>
            <pc:docMk/>
            <pc:sldMk cId="2300607941" sldId="260"/>
            <ac:picMk id="5" creationId="{E966533C-67B3-4B52-8D96-98A7F7EE4DBB}"/>
          </ac:picMkLst>
        </pc:picChg>
        <pc:picChg chg="add mod">
          <ac:chgData name="Lucas Jacquin" userId="1814f94d4e042c81" providerId="LiveId" clId="{00595C38-CBC2-4037-8073-8E43633F8F0E}" dt="2019-04-17T12:20:23.031" v="930"/>
          <ac:picMkLst>
            <pc:docMk/>
            <pc:sldMk cId="2300607941" sldId="260"/>
            <ac:picMk id="8" creationId="{B5D06CCB-1834-4929-8328-32246913F60C}"/>
          </ac:picMkLst>
        </pc:picChg>
        <pc:picChg chg="add mod">
          <ac:chgData name="Lucas Jacquin" userId="1814f94d4e042c81" providerId="LiveId" clId="{00595C38-CBC2-4037-8073-8E43633F8F0E}" dt="2019-04-17T12:20:58.616" v="939" actId="164"/>
          <ac:picMkLst>
            <pc:docMk/>
            <pc:sldMk cId="2300607941" sldId="260"/>
            <ac:picMk id="10" creationId="{EC850301-1DC7-47C7-B602-57409A283515}"/>
          </ac:picMkLst>
        </pc:picChg>
        <pc:picChg chg="add mod">
          <ac:chgData name="Lucas Jacquin" userId="1814f94d4e042c81" providerId="LiveId" clId="{00595C38-CBC2-4037-8073-8E43633F8F0E}" dt="2019-04-17T12:20:58.616" v="939" actId="164"/>
          <ac:picMkLst>
            <pc:docMk/>
            <pc:sldMk cId="2300607941" sldId="260"/>
            <ac:picMk id="11" creationId="{97AA962D-3A6A-4DD7-9004-F959F8ABFF6B}"/>
          </ac:picMkLst>
        </pc:picChg>
        <pc:picChg chg="add mod">
          <ac:chgData name="Lucas Jacquin" userId="1814f94d4e042c81" providerId="LiveId" clId="{00595C38-CBC2-4037-8073-8E43633F8F0E}" dt="2019-04-17T12:20:58.616" v="939" actId="164"/>
          <ac:picMkLst>
            <pc:docMk/>
            <pc:sldMk cId="2300607941" sldId="260"/>
            <ac:picMk id="15" creationId="{36F64A5D-D378-4B63-A921-226BA1458D25}"/>
          </ac:picMkLst>
        </pc:picChg>
        <pc:picChg chg="add del mod">
          <ac:chgData name="Lucas Jacquin" userId="1814f94d4e042c81" providerId="LiveId" clId="{00595C38-CBC2-4037-8073-8E43633F8F0E}" dt="2019-04-17T12:02:25.283" v="761" actId="478"/>
          <ac:picMkLst>
            <pc:docMk/>
            <pc:sldMk cId="2300607941" sldId="260"/>
            <ac:picMk id="18" creationId="{07FB3DBB-BBA9-4FD8-901D-BB9DD8C02FB5}"/>
          </ac:picMkLst>
        </pc:picChg>
        <pc:picChg chg="add mod">
          <ac:chgData name="Lucas Jacquin" userId="1814f94d4e042c81" providerId="LiveId" clId="{00595C38-CBC2-4037-8073-8E43633F8F0E}" dt="2019-04-17T12:20:58.616" v="939" actId="164"/>
          <ac:picMkLst>
            <pc:docMk/>
            <pc:sldMk cId="2300607941" sldId="260"/>
            <ac:picMk id="20" creationId="{DA65BC68-6573-40F4-8BD3-BB64B349278B}"/>
          </ac:picMkLst>
        </pc:picChg>
        <pc:picChg chg="add mod">
          <ac:chgData name="Lucas Jacquin" userId="1814f94d4e042c81" providerId="LiveId" clId="{00595C38-CBC2-4037-8073-8E43633F8F0E}" dt="2019-04-17T12:20:58.616" v="939" actId="164"/>
          <ac:picMkLst>
            <pc:docMk/>
            <pc:sldMk cId="2300607941" sldId="260"/>
            <ac:picMk id="24" creationId="{09B600A2-0495-4A58-B546-916CF9BDC5D7}"/>
          </ac:picMkLst>
        </pc:picChg>
        <pc:picChg chg="add del mod">
          <ac:chgData name="Lucas Jacquin" userId="1814f94d4e042c81" providerId="LiveId" clId="{00595C38-CBC2-4037-8073-8E43633F8F0E}" dt="2019-04-17T12:19:11.994" v="915" actId="478"/>
          <ac:picMkLst>
            <pc:docMk/>
            <pc:sldMk cId="2300607941" sldId="260"/>
            <ac:picMk id="27" creationId="{30CE33FB-6642-4652-86D6-F4500654734E}"/>
          </ac:picMkLst>
        </pc:picChg>
        <pc:picChg chg="add mod">
          <ac:chgData name="Lucas Jacquin" userId="1814f94d4e042c81" providerId="LiveId" clId="{00595C38-CBC2-4037-8073-8E43633F8F0E}" dt="2019-04-17T12:20:58.616" v="939" actId="164"/>
          <ac:picMkLst>
            <pc:docMk/>
            <pc:sldMk cId="2300607941" sldId="260"/>
            <ac:picMk id="31" creationId="{6F3C2D5F-A843-4BBD-A896-510304E9390C}"/>
          </ac:picMkLst>
        </pc:picChg>
      </pc:sldChg>
      <pc:sldChg chg="addSp delSp modSp add del ord modTransition setBg delAnim modAnim">
        <pc:chgData name="Lucas Jacquin" userId="1814f94d4e042c81" providerId="LiveId" clId="{00595C38-CBC2-4037-8073-8E43633F8F0E}" dt="2019-04-17T11:51:16.087" v="661" actId="2696"/>
        <pc:sldMkLst>
          <pc:docMk/>
          <pc:sldMk cId="1629580314" sldId="261"/>
        </pc:sldMkLst>
        <pc:spChg chg="mod">
          <ac:chgData name="Lucas Jacquin" userId="1814f94d4e042c81" providerId="LiveId" clId="{00595C38-CBC2-4037-8073-8E43633F8F0E}" dt="2019-04-17T11:45:04.175" v="610" actId="1038"/>
          <ac:spMkLst>
            <pc:docMk/>
            <pc:sldMk cId="1629580314" sldId="261"/>
            <ac:spMk id="7" creationId="{4B6AB629-138F-46D0-8EBE-24D6BBE851B0}"/>
          </ac:spMkLst>
        </pc:spChg>
        <pc:spChg chg="del mod">
          <ac:chgData name="Lucas Jacquin" userId="1814f94d4e042c81" providerId="LiveId" clId="{00595C38-CBC2-4037-8073-8E43633F8F0E}" dt="2019-04-15T12:30:56.003" v="330" actId="478"/>
          <ac:spMkLst>
            <pc:docMk/>
            <pc:sldMk cId="1629580314" sldId="261"/>
            <ac:spMk id="8" creationId="{C30CCDE2-3A6A-4241-91AA-9CFAA5A83252}"/>
          </ac:spMkLst>
        </pc:spChg>
        <pc:picChg chg="add">
          <ac:chgData name="Lucas Jacquin" userId="1814f94d4e042c81" providerId="LiveId" clId="{00595C38-CBC2-4037-8073-8E43633F8F0E}" dt="2019-04-17T11:34:55.475" v="451"/>
          <ac:picMkLst>
            <pc:docMk/>
            <pc:sldMk cId="1629580314" sldId="261"/>
            <ac:picMk id="3" creationId="{CE0E27DD-6162-413F-8B60-82457B779B9F}"/>
          </ac:picMkLst>
        </pc:picChg>
        <pc:picChg chg="add mod">
          <ac:chgData name="Lucas Jacquin" userId="1814f94d4e042c81" providerId="LiveId" clId="{00595C38-CBC2-4037-8073-8E43633F8F0E}" dt="2019-04-17T11:36:17.827" v="455" actId="1076"/>
          <ac:picMkLst>
            <pc:docMk/>
            <pc:sldMk cId="1629580314" sldId="261"/>
            <ac:picMk id="4" creationId="{0F3BBA7B-C084-49A3-BE1D-AF8CB53A8171}"/>
          </ac:picMkLst>
        </pc:picChg>
        <pc:picChg chg="del">
          <ac:chgData name="Lucas Jacquin" userId="1814f94d4e042c81" providerId="LiveId" clId="{00595C38-CBC2-4037-8073-8E43633F8F0E}" dt="2019-04-15T12:30:52.230" v="328" actId="478"/>
          <ac:picMkLst>
            <pc:docMk/>
            <pc:sldMk cId="1629580314" sldId="261"/>
            <ac:picMk id="10" creationId="{85A5F8D6-C47F-4608-80F4-2BAB793B86D7}"/>
          </ac:picMkLst>
        </pc:picChg>
      </pc:sldChg>
      <pc:sldChg chg="addSp delSp modSp add modTransition delAnim modAnim">
        <pc:chgData name="Lucas Jacquin" userId="1814f94d4e042c81" providerId="LiveId" clId="{00595C38-CBC2-4037-8073-8E43633F8F0E}" dt="2019-04-17T12:42:28" v="1190" actId="14100"/>
        <pc:sldMkLst>
          <pc:docMk/>
          <pc:sldMk cId="1842726877" sldId="261"/>
        </pc:sldMkLst>
        <pc:spChg chg="mod">
          <ac:chgData name="Lucas Jacquin" userId="1814f94d4e042c81" providerId="LiveId" clId="{00595C38-CBC2-4037-8073-8E43633F8F0E}" dt="2019-04-17T12:35:33.381" v="1112"/>
          <ac:spMkLst>
            <pc:docMk/>
            <pc:sldMk cId="1842726877" sldId="261"/>
            <ac:spMk id="3" creationId="{62419ACB-67DE-4EF0-80B6-B02DA6203790}"/>
          </ac:spMkLst>
        </pc:spChg>
        <pc:spChg chg="add del mod">
          <ac:chgData name="Lucas Jacquin" userId="1814f94d4e042c81" providerId="LiveId" clId="{00595C38-CBC2-4037-8073-8E43633F8F0E}" dt="2019-04-17T12:24:18.561" v="968" actId="478"/>
          <ac:spMkLst>
            <pc:docMk/>
            <pc:sldMk cId="1842726877" sldId="261"/>
            <ac:spMk id="4" creationId="{6301697D-C589-42F2-BB24-E1228CB6E9B1}"/>
          </ac:spMkLst>
        </pc:spChg>
        <pc:spChg chg="del">
          <ac:chgData name="Lucas Jacquin" userId="1814f94d4e042c81" providerId="LiveId" clId="{00595C38-CBC2-4037-8073-8E43633F8F0E}" dt="2019-04-17T12:24:23.712" v="969" actId="478"/>
          <ac:spMkLst>
            <pc:docMk/>
            <pc:sldMk cId="1842726877" sldId="261"/>
            <ac:spMk id="6" creationId="{432C800B-3EE9-4504-A06D-0C8980EBA394}"/>
          </ac:spMkLst>
        </pc:spChg>
        <pc:spChg chg="mod">
          <ac:chgData name="Lucas Jacquin" userId="1814f94d4e042c81" providerId="LiveId" clId="{00595C38-CBC2-4037-8073-8E43633F8F0E}" dt="2019-04-17T12:35:33.381" v="1112"/>
          <ac:spMkLst>
            <pc:docMk/>
            <pc:sldMk cId="1842726877" sldId="261"/>
            <ac:spMk id="9" creationId="{BE8538F4-C5F9-4346-82DF-226850D47450}"/>
          </ac:spMkLst>
        </pc:spChg>
        <pc:spChg chg="mod">
          <ac:chgData name="Lucas Jacquin" userId="1814f94d4e042c81" providerId="LiveId" clId="{00595C38-CBC2-4037-8073-8E43633F8F0E}" dt="2019-04-17T12:35:33.381" v="1112"/>
          <ac:spMkLst>
            <pc:docMk/>
            <pc:sldMk cId="1842726877" sldId="261"/>
            <ac:spMk id="13" creationId="{D69EAC78-0EE5-4E7E-AB74-37A93EBE015F}"/>
          </ac:spMkLst>
        </pc:spChg>
        <pc:spChg chg="mod">
          <ac:chgData name="Lucas Jacquin" userId="1814f94d4e042c81" providerId="LiveId" clId="{00595C38-CBC2-4037-8073-8E43633F8F0E}" dt="2019-04-17T12:35:33.381" v="1112"/>
          <ac:spMkLst>
            <pc:docMk/>
            <pc:sldMk cId="1842726877" sldId="261"/>
            <ac:spMk id="16" creationId="{ABA7067D-F7F5-4CF3-A9CC-9CEE5A1ADE0E}"/>
          </ac:spMkLst>
        </pc:spChg>
        <pc:spChg chg="mod">
          <ac:chgData name="Lucas Jacquin" userId="1814f94d4e042c81" providerId="LiveId" clId="{00595C38-CBC2-4037-8073-8E43633F8F0E}" dt="2019-04-17T12:42:28" v="1190" actId="14100"/>
          <ac:spMkLst>
            <pc:docMk/>
            <pc:sldMk cId="1842726877" sldId="261"/>
            <ac:spMk id="21" creationId="{297AD62D-42CF-4C03-8191-58D179C29BBB}"/>
          </ac:spMkLst>
        </pc:spChg>
        <pc:spChg chg="add mod">
          <ac:chgData name="Lucas Jacquin" userId="1814f94d4e042c81" providerId="LiveId" clId="{00595C38-CBC2-4037-8073-8E43633F8F0E}" dt="2019-04-17T12:35:33.381" v="1112"/>
          <ac:spMkLst>
            <pc:docMk/>
            <pc:sldMk cId="1842726877" sldId="261"/>
            <ac:spMk id="22" creationId="{8C30BA2D-CD5C-4A4E-A656-3300FA7026CD}"/>
          </ac:spMkLst>
        </pc:spChg>
        <pc:spChg chg="mod">
          <ac:chgData name="Lucas Jacquin" userId="1814f94d4e042c81" providerId="LiveId" clId="{00595C38-CBC2-4037-8073-8E43633F8F0E}" dt="2019-04-17T12:35:33.381" v="1112"/>
          <ac:spMkLst>
            <pc:docMk/>
            <pc:sldMk cId="1842726877" sldId="261"/>
            <ac:spMk id="25" creationId="{1F12AC1E-A1B7-4CB4-9064-670563C6BD91}"/>
          </ac:spMkLst>
        </pc:spChg>
        <pc:spChg chg="mod">
          <ac:chgData name="Lucas Jacquin" userId="1814f94d4e042c81" providerId="LiveId" clId="{00595C38-CBC2-4037-8073-8E43633F8F0E}" dt="2019-04-17T12:35:33.381" v="1112"/>
          <ac:spMkLst>
            <pc:docMk/>
            <pc:sldMk cId="1842726877" sldId="261"/>
            <ac:spMk id="27" creationId="{05D515C9-5504-49B2-A454-B5B7BB989FF7}"/>
          </ac:spMkLst>
        </pc:spChg>
        <pc:spChg chg="mod">
          <ac:chgData name="Lucas Jacquin" userId="1814f94d4e042c81" providerId="LiveId" clId="{00595C38-CBC2-4037-8073-8E43633F8F0E}" dt="2019-04-17T12:35:33.381" v="1112"/>
          <ac:spMkLst>
            <pc:docMk/>
            <pc:sldMk cId="1842726877" sldId="261"/>
            <ac:spMk id="28" creationId="{879E0BF8-63C2-487C-B6F9-D6162FA33982}"/>
          </ac:spMkLst>
        </pc:spChg>
        <pc:spChg chg="del mod">
          <ac:chgData name="Lucas Jacquin" userId="1814f94d4e042c81" providerId="LiveId" clId="{00595C38-CBC2-4037-8073-8E43633F8F0E}" dt="2019-04-17T12:27:58.361" v="1023" actId="478"/>
          <ac:spMkLst>
            <pc:docMk/>
            <pc:sldMk cId="1842726877" sldId="261"/>
            <ac:spMk id="30" creationId="{4854D0C3-886E-4685-83BC-98ECA5C38A0C}"/>
          </ac:spMkLst>
        </pc:spChg>
        <pc:spChg chg="mod">
          <ac:chgData name="Lucas Jacquin" userId="1814f94d4e042c81" providerId="LiveId" clId="{00595C38-CBC2-4037-8073-8E43633F8F0E}" dt="2019-04-17T12:35:33.381" v="1112"/>
          <ac:spMkLst>
            <pc:docMk/>
            <pc:sldMk cId="1842726877" sldId="261"/>
            <ac:spMk id="34" creationId="{8C3C6E9A-BE98-4784-83C9-04A499659746}"/>
          </ac:spMkLst>
        </pc:spChg>
        <pc:spChg chg="del">
          <ac:chgData name="Lucas Jacquin" userId="1814f94d4e042c81" providerId="LiveId" clId="{00595C38-CBC2-4037-8073-8E43633F8F0E}" dt="2019-04-17T12:28:33.274" v="1028" actId="478"/>
          <ac:spMkLst>
            <pc:docMk/>
            <pc:sldMk cId="1842726877" sldId="261"/>
            <ac:spMk id="36" creationId="{9C2D598D-7398-41B9-8E7C-0EC2C0852CB0}"/>
          </ac:spMkLst>
        </pc:spChg>
        <pc:spChg chg="mod">
          <ac:chgData name="Lucas Jacquin" userId="1814f94d4e042c81" providerId="LiveId" clId="{00595C38-CBC2-4037-8073-8E43633F8F0E}" dt="2019-04-17T12:35:33.381" v="1112"/>
          <ac:spMkLst>
            <pc:docMk/>
            <pc:sldMk cId="1842726877" sldId="261"/>
            <ac:spMk id="38" creationId="{36C894AE-DCBF-48AE-BF08-BB6AC878E42E}"/>
          </ac:spMkLst>
        </pc:spChg>
        <pc:spChg chg="del">
          <ac:chgData name="Lucas Jacquin" userId="1814f94d4e042c81" providerId="LiveId" clId="{00595C38-CBC2-4037-8073-8E43633F8F0E}" dt="2019-04-17T12:28:35.612" v="1029" actId="478"/>
          <ac:spMkLst>
            <pc:docMk/>
            <pc:sldMk cId="1842726877" sldId="261"/>
            <ac:spMk id="39" creationId="{DCFDCB99-3BD5-4CE2-9F27-A2E8E91E8756}"/>
          </ac:spMkLst>
        </pc:spChg>
        <pc:spChg chg="add mod">
          <ac:chgData name="Lucas Jacquin" userId="1814f94d4e042c81" providerId="LiveId" clId="{00595C38-CBC2-4037-8073-8E43633F8F0E}" dt="2019-04-17T12:35:33.381" v="1112"/>
          <ac:spMkLst>
            <pc:docMk/>
            <pc:sldMk cId="1842726877" sldId="261"/>
            <ac:spMk id="41" creationId="{CC14BF12-7242-4001-8EB2-1394499AB4C6}"/>
          </ac:spMkLst>
        </pc:spChg>
        <pc:grpChg chg="mod">
          <ac:chgData name="Lucas Jacquin" userId="1814f94d4e042c81" providerId="LiveId" clId="{00595C38-CBC2-4037-8073-8E43633F8F0E}" dt="2019-04-17T12:35:33.381" v="1112"/>
          <ac:grpSpMkLst>
            <pc:docMk/>
            <pc:sldMk cId="1842726877" sldId="261"/>
            <ac:grpSpMk id="1" creationId="{00000000-0000-0000-0000-000000000000}"/>
          </ac:grpSpMkLst>
        </pc:grpChg>
        <pc:grpChg chg="add mod">
          <ac:chgData name="Lucas Jacquin" userId="1814f94d4e042c81" providerId="LiveId" clId="{00595C38-CBC2-4037-8073-8E43633F8F0E}" dt="2019-04-17T12:35:33.381" v="1112"/>
          <ac:grpSpMkLst>
            <pc:docMk/>
            <pc:sldMk cId="1842726877" sldId="261"/>
            <ac:grpSpMk id="7" creationId="{D9445611-C628-4910-A719-BD30B2F8FD04}"/>
          </ac:grpSpMkLst>
        </pc:grpChg>
        <pc:grpChg chg="add mod">
          <ac:chgData name="Lucas Jacquin" userId="1814f94d4e042c81" providerId="LiveId" clId="{00595C38-CBC2-4037-8073-8E43633F8F0E}" dt="2019-04-17T12:35:33.381" v="1112"/>
          <ac:grpSpMkLst>
            <pc:docMk/>
            <pc:sldMk cId="1842726877" sldId="261"/>
            <ac:grpSpMk id="23" creationId="{2FBF15EA-6555-4DE4-931F-40FC4A7B8559}"/>
          </ac:grpSpMkLst>
        </pc:grpChg>
        <pc:grpChg chg="mod">
          <ac:chgData name="Lucas Jacquin" userId="1814f94d4e042c81" providerId="LiveId" clId="{00595C38-CBC2-4037-8073-8E43633F8F0E}" dt="2019-04-17T12:35:33.381" v="1112"/>
          <ac:grpSpMkLst>
            <pc:docMk/>
            <pc:sldMk cId="1842726877" sldId="261"/>
            <ac:grpSpMk id="33" creationId="{7CE66479-17B9-4008-8CC6-93E1BD2DF54F}"/>
          </ac:grpSpMkLst>
        </pc:grpChg>
        <pc:picChg chg="del">
          <ac:chgData name="Lucas Jacquin" userId="1814f94d4e042c81" providerId="LiveId" clId="{00595C38-CBC2-4037-8073-8E43633F8F0E}" dt="2019-04-17T12:24:12.772" v="967" actId="478"/>
          <ac:picMkLst>
            <pc:docMk/>
            <pc:sldMk cId="1842726877" sldId="261"/>
            <ac:picMk id="5" creationId="{E966533C-67B3-4B52-8D96-98A7F7EE4DBB}"/>
          </ac:picMkLst>
        </pc:picChg>
        <pc:picChg chg="mod">
          <ac:chgData name="Lucas Jacquin" userId="1814f94d4e042c81" providerId="LiveId" clId="{00595C38-CBC2-4037-8073-8E43633F8F0E}" dt="2019-04-17T12:35:33.381" v="1112"/>
          <ac:picMkLst>
            <pc:docMk/>
            <pc:sldMk cId="1842726877" sldId="261"/>
            <ac:picMk id="8" creationId="{B5D06CCB-1834-4929-8328-32246913F60C}"/>
          </ac:picMkLst>
        </pc:picChg>
        <pc:picChg chg="mod">
          <ac:chgData name="Lucas Jacquin" userId="1814f94d4e042c81" providerId="LiveId" clId="{00595C38-CBC2-4037-8073-8E43633F8F0E}" dt="2019-04-17T12:35:33.381" v="1112"/>
          <ac:picMkLst>
            <pc:docMk/>
            <pc:sldMk cId="1842726877" sldId="261"/>
            <ac:picMk id="10" creationId="{EC850301-1DC7-47C7-B602-57409A283515}"/>
          </ac:picMkLst>
        </pc:picChg>
        <pc:picChg chg="mod">
          <ac:chgData name="Lucas Jacquin" userId="1814f94d4e042c81" providerId="LiveId" clId="{00595C38-CBC2-4037-8073-8E43633F8F0E}" dt="2019-04-17T12:35:33.381" v="1112"/>
          <ac:picMkLst>
            <pc:docMk/>
            <pc:sldMk cId="1842726877" sldId="261"/>
            <ac:picMk id="11" creationId="{97AA962D-3A6A-4DD7-9004-F959F8ABFF6B}"/>
          </ac:picMkLst>
        </pc:picChg>
        <pc:picChg chg="mod">
          <ac:chgData name="Lucas Jacquin" userId="1814f94d4e042c81" providerId="LiveId" clId="{00595C38-CBC2-4037-8073-8E43633F8F0E}" dt="2019-04-17T12:35:33.381" v="1112"/>
          <ac:picMkLst>
            <pc:docMk/>
            <pc:sldMk cId="1842726877" sldId="261"/>
            <ac:picMk id="15" creationId="{36F64A5D-D378-4B63-A921-226BA1458D25}"/>
          </ac:picMkLst>
        </pc:picChg>
        <pc:picChg chg="mod">
          <ac:chgData name="Lucas Jacquin" userId="1814f94d4e042c81" providerId="LiveId" clId="{00595C38-CBC2-4037-8073-8E43633F8F0E}" dt="2019-04-17T12:35:33.381" v="1112"/>
          <ac:picMkLst>
            <pc:docMk/>
            <pc:sldMk cId="1842726877" sldId="261"/>
            <ac:picMk id="20" creationId="{DA65BC68-6573-40F4-8BD3-BB64B349278B}"/>
          </ac:picMkLst>
        </pc:picChg>
        <pc:picChg chg="mod">
          <ac:chgData name="Lucas Jacquin" userId="1814f94d4e042c81" providerId="LiveId" clId="{00595C38-CBC2-4037-8073-8E43633F8F0E}" dt="2019-04-17T12:35:33.381" v="1112"/>
          <ac:picMkLst>
            <pc:docMk/>
            <pc:sldMk cId="1842726877" sldId="261"/>
            <ac:picMk id="24" creationId="{09B600A2-0495-4A58-B546-916CF9BDC5D7}"/>
          </ac:picMkLst>
        </pc:picChg>
        <pc:picChg chg="mod">
          <ac:chgData name="Lucas Jacquin" userId="1814f94d4e042c81" providerId="LiveId" clId="{00595C38-CBC2-4037-8073-8E43633F8F0E}" dt="2019-04-17T12:35:33.381" v="1112"/>
          <ac:picMkLst>
            <pc:docMk/>
            <pc:sldMk cId="1842726877" sldId="261"/>
            <ac:picMk id="26" creationId="{E8809F90-A26C-433C-BFFC-3F2B9865A1EF}"/>
          </ac:picMkLst>
        </pc:picChg>
        <pc:picChg chg="del">
          <ac:chgData name="Lucas Jacquin" userId="1814f94d4e042c81" providerId="LiveId" clId="{00595C38-CBC2-4037-8073-8E43633F8F0E}" dt="2019-04-17T12:27:55.394" v="1021" actId="478"/>
          <ac:picMkLst>
            <pc:docMk/>
            <pc:sldMk cId="1842726877" sldId="261"/>
            <ac:picMk id="29" creationId="{F4E0B236-D6F5-4D1C-9B6C-22AD5C61B6C8}"/>
          </ac:picMkLst>
        </pc:picChg>
        <pc:picChg chg="mod">
          <ac:chgData name="Lucas Jacquin" userId="1814f94d4e042c81" providerId="LiveId" clId="{00595C38-CBC2-4037-8073-8E43633F8F0E}" dt="2019-04-17T12:35:33.381" v="1112"/>
          <ac:picMkLst>
            <pc:docMk/>
            <pc:sldMk cId="1842726877" sldId="261"/>
            <ac:picMk id="31" creationId="{6F3C2D5F-A843-4BBD-A896-510304E9390C}"/>
          </ac:picMkLst>
        </pc:picChg>
        <pc:picChg chg="mod">
          <ac:chgData name="Lucas Jacquin" userId="1814f94d4e042c81" providerId="LiveId" clId="{00595C38-CBC2-4037-8073-8E43633F8F0E}" dt="2019-04-17T12:35:33.381" v="1112"/>
          <ac:picMkLst>
            <pc:docMk/>
            <pc:sldMk cId="1842726877" sldId="261"/>
            <ac:picMk id="32" creationId="{17725137-C6C9-4353-877D-BBE0DF9D2CC3}"/>
          </ac:picMkLst>
        </pc:picChg>
        <pc:picChg chg="del">
          <ac:chgData name="Lucas Jacquin" userId="1814f94d4e042c81" providerId="LiveId" clId="{00595C38-CBC2-4037-8073-8E43633F8F0E}" dt="2019-04-17T12:28:30.170" v="1027" actId="478"/>
          <ac:picMkLst>
            <pc:docMk/>
            <pc:sldMk cId="1842726877" sldId="261"/>
            <ac:picMk id="35" creationId="{76DBF4BC-01E4-4C8E-A927-49493EBAC51D}"/>
          </ac:picMkLst>
        </pc:picChg>
        <pc:picChg chg="mod">
          <ac:chgData name="Lucas Jacquin" userId="1814f94d4e042c81" providerId="LiveId" clId="{00595C38-CBC2-4037-8073-8E43633F8F0E}" dt="2019-04-17T12:35:33.381" v="1112"/>
          <ac:picMkLst>
            <pc:docMk/>
            <pc:sldMk cId="1842726877" sldId="261"/>
            <ac:picMk id="37" creationId="{D0A50BC4-AD27-4A18-87FF-E18A0BCD01A9}"/>
          </ac:picMkLst>
        </pc:picChg>
        <pc:picChg chg="del">
          <ac:chgData name="Lucas Jacquin" userId="1814f94d4e042c81" providerId="LiveId" clId="{00595C38-CBC2-4037-8073-8E43633F8F0E}" dt="2019-04-17T12:28:38.004" v="1030" actId="478"/>
          <ac:picMkLst>
            <pc:docMk/>
            <pc:sldMk cId="1842726877" sldId="261"/>
            <ac:picMk id="40" creationId="{05AD34CA-A046-48BD-94A4-25E10AD6FCEB}"/>
          </ac:picMkLst>
        </pc:picChg>
        <pc:picChg chg="add mod">
          <ac:chgData name="Lucas Jacquin" userId="1814f94d4e042c81" providerId="LiveId" clId="{00595C38-CBC2-4037-8073-8E43633F8F0E}" dt="2019-04-17T12:35:33.381" v="1112"/>
          <ac:picMkLst>
            <pc:docMk/>
            <pc:sldMk cId="1842726877" sldId="261"/>
            <ac:picMk id="42" creationId="{3C474FDB-1543-427A-B2E5-15C04702859F}"/>
          </ac:picMkLst>
        </pc:picChg>
      </pc:sldChg>
      <pc:sldChg chg="add modTransition">
        <pc:chgData name="Lucas Jacquin" userId="1814f94d4e042c81" providerId="LiveId" clId="{00595C38-CBC2-4037-8073-8E43633F8F0E}" dt="2019-04-17T13:43:41.733" v="1411"/>
        <pc:sldMkLst>
          <pc:docMk/>
          <pc:sldMk cId="2436628734" sldId="262"/>
        </pc:sldMkLst>
      </pc:sldChg>
      <pc:sldChg chg="addSp delSp modSp add ord modAnim">
        <pc:chgData name="Lucas Jacquin" userId="1814f94d4e042c81" providerId="LiveId" clId="{00595C38-CBC2-4037-8073-8E43633F8F0E}" dt="2019-04-18T07:05:37.322" v="1784"/>
        <pc:sldMkLst>
          <pc:docMk/>
          <pc:sldMk cId="622313422" sldId="263"/>
        </pc:sldMkLst>
        <pc:spChg chg="del mod">
          <ac:chgData name="Lucas Jacquin" userId="1814f94d4e042c81" providerId="LiveId" clId="{00595C38-CBC2-4037-8073-8E43633F8F0E}" dt="2019-04-17T13:45:30.049" v="1426" actId="478"/>
          <ac:spMkLst>
            <pc:docMk/>
            <pc:sldMk cId="622313422" sldId="263"/>
            <ac:spMk id="2" creationId="{41708D23-A413-41D2-85CB-0B4B228DF1BD}"/>
          </ac:spMkLst>
        </pc:spChg>
        <pc:spChg chg="mod">
          <ac:chgData name="Lucas Jacquin" userId="1814f94d4e042c81" providerId="LiveId" clId="{00595C38-CBC2-4037-8073-8E43633F8F0E}" dt="2019-04-18T07:05:37.322" v="1784"/>
          <ac:spMkLst>
            <pc:docMk/>
            <pc:sldMk cId="622313422" sldId="263"/>
            <ac:spMk id="6" creationId="{432C800B-3EE9-4504-A06D-0C8980EBA394}"/>
          </ac:spMkLst>
        </pc:spChg>
        <pc:spChg chg="add mod">
          <ac:chgData name="Lucas Jacquin" userId="1814f94d4e042c81" providerId="LiveId" clId="{00595C38-CBC2-4037-8073-8E43633F8F0E}" dt="2019-04-17T14:06:35.908" v="1514" actId="164"/>
          <ac:spMkLst>
            <pc:docMk/>
            <pc:sldMk cId="622313422" sldId="263"/>
            <ac:spMk id="7" creationId="{F792F512-B48A-46D6-A0E9-0390E39D1F29}"/>
          </ac:spMkLst>
        </pc:spChg>
        <pc:spChg chg="mod">
          <ac:chgData name="Lucas Jacquin" userId="1814f94d4e042c81" providerId="LiveId" clId="{00595C38-CBC2-4037-8073-8E43633F8F0E}" dt="2019-04-18T07:05:36.221" v="1783"/>
          <ac:spMkLst>
            <pc:docMk/>
            <pc:sldMk cId="622313422" sldId="263"/>
            <ac:spMk id="10" creationId="{238B44CA-AD5E-405A-8E6B-616CEAE84F87}"/>
          </ac:spMkLst>
        </pc:spChg>
        <pc:spChg chg="del mod">
          <ac:chgData name="Lucas Jacquin" userId="1814f94d4e042c81" providerId="LiveId" clId="{00595C38-CBC2-4037-8073-8E43633F8F0E}" dt="2019-04-17T12:52:12.982" v="1366" actId="478"/>
          <ac:spMkLst>
            <pc:docMk/>
            <pc:sldMk cId="622313422" sldId="263"/>
            <ac:spMk id="11" creationId="{9E46127F-4B10-4F10-8BA0-F20600F15543}"/>
          </ac:spMkLst>
        </pc:spChg>
        <pc:spChg chg="add mod">
          <ac:chgData name="Lucas Jacquin" userId="1814f94d4e042c81" providerId="LiveId" clId="{00595C38-CBC2-4037-8073-8E43633F8F0E}" dt="2019-04-17T14:06:35.908" v="1514" actId="164"/>
          <ac:spMkLst>
            <pc:docMk/>
            <pc:sldMk cId="622313422" sldId="263"/>
            <ac:spMk id="14" creationId="{1ECC045C-AB9F-48C4-B3BC-EE537BB665EA}"/>
          </ac:spMkLst>
        </pc:spChg>
        <pc:spChg chg="add mod">
          <ac:chgData name="Lucas Jacquin" userId="1814f94d4e042c81" providerId="LiveId" clId="{00595C38-CBC2-4037-8073-8E43633F8F0E}" dt="2019-04-17T14:06:35.908" v="1514" actId="164"/>
          <ac:spMkLst>
            <pc:docMk/>
            <pc:sldMk cId="622313422" sldId="263"/>
            <ac:spMk id="15" creationId="{3F09F29C-D550-4613-B58D-A3C30582C161}"/>
          </ac:spMkLst>
        </pc:spChg>
        <pc:spChg chg="add del">
          <ac:chgData name="Lucas Jacquin" userId="1814f94d4e042c81" providerId="LiveId" clId="{00595C38-CBC2-4037-8073-8E43633F8F0E}" dt="2019-04-17T14:09:33.121" v="1533"/>
          <ac:spMkLst>
            <pc:docMk/>
            <pc:sldMk cId="622313422" sldId="263"/>
            <ac:spMk id="21" creationId="{CDF9E8D0-8EDE-495C-8696-0C7DCB8FCF28}"/>
          </ac:spMkLst>
        </pc:spChg>
        <pc:grpChg chg="add mod">
          <ac:chgData name="Lucas Jacquin" userId="1814f94d4e042c81" providerId="LiveId" clId="{00595C38-CBC2-4037-8073-8E43633F8F0E}" dt="2019-04-17T14:06:44.226" v="1521" actId="1036"/>
          <ac:grpSpMkLst>
            <pc:docMk/>
            <pc:sldMk cId="622313422" sldId="263"/>
            <ac:grpSpMk id="20" creationId="{1EC85219-0971-41AE-8C15-3161EA7E5679}"/>
          </ac:grpSpMkLst>
        </pc:grpChg>
        <pc:picChg chg="add del mod">
          <ac:chgData name="Lucas Jacquin" userId="1814f94d4e042c81" providerId="LiveId" clId="{00595C38-CBC2-4037-8073-8E43633F8F0E}" dt="2019-04-17T12:56:02.673" v="1384"/>
          <ac:picMkLst>
            <pc:docMk/>
            <pc:sldMk cId="622313422" sldId="263"/>
            <ac:picMk id="4" creationId="{920AAF9B-1A64-43E3-B3A9-BFCE8C02FBCF}"/>
          </ac:picMkLst>
        </pc:picChg>
        <pc:picChg chg="mod">
          <ac:chgData name="Lucas Jacquin" userId="1814f94d4e042c81" providerId="LiveId" clId="{00595C38-CBC2-4037-8073-8E43633F8F0E}" dt="2019-04-17T14:28:22.358" v="1628" actId="1076"/>
          <ac:picMkLst>
            <pc:docMk/>
            <pc:sldMk cId="622313422" sldId="263"/>
            <ac:picMk id="5" creationId="{E966533C-67B3-4B52-8D96-98A7F7EE4DBB}"/>
          </ac:picMkLst>
        </pc:picChg>
        <pc:picChg chg="mod">
          <ac:chgData name="Lucas Jacquin" userId="1814f94d4e042c81" providerId="LiveId" clId="{00595C38-CBC2-4037-8073-8E43633F8F0E}" dt="2019-04-17T13:45:24.701" v="1422"/>
          <ac:picMkLst>
            <pc:docMk/>
            <pc:sldMk cId="622313422" sldId="263"/>
            <ac:picMk id="9" creationId="{B0CA9D3E-1BF5-4BC6-9411-72F1B6CEA6E7}"/>
          </ac:picMkLst>
        </pc:picChg>
        <pc:picChg chg="del">
          <ac:chgData name="Lucas Jacquin" userId="1814f94d4e042c81" providerId="LiveId" clId="{00595C38-CBC2-4037-8073-8E43633F8F0E}" dt="2019-04-17T12:52:08.502" v="1364" actId="478"/>
          <ac:picMkLst>
            <pc:docMk/>
            <pc:sldMk cId="622313422" sldId="263"/>
            <ac:picMk id="12" creationId="{00DEC36F-4954-4118-AB74-C2B50FB43B37}"/>
          </ac:picMkLst>
        </pc:picChg>
        <pc:picChg chg="add mod">
          <ac:chgData name="Lucas Jacquin" userId="1814f94d4e042c81" providerId="LiveId" clId="{00595C38-CBC2-4037-8073-8E43633F8F0E}" dt="2019-04-17T14:06:35.908" v="1514" actId="164"/>
          <ac:picMkLst>
            <pc:docMk/>
            <pc:sldMk cId="622313422" sldId="263"/>
            <ac:picMk id="13" creationId="{6E9F1383-3702-4CF2-B9F9-E2A953AEA794}"/>
          </ac:picMkLst>
        </pc:picChg>
        <pc:picChg chg="add mod">
          <ac:chgData name="Lucas Jacquin" userId="1814f94d4e042c81" providerId="LiveId" clId="{00595C38-CBC2-4037-8073-8E43633F8F0E}" dt="2019-04-17T14:06:35.908" v="1514" actId="164"/>
          <ac:picMkLst>
            <pc:docMk/>
            <pc:sldMk cId="622313422" sldId="263"/>
            <ac:picMk id="17" creationId="{CF79FEAD-50DE-4F3A-BBEA-EACD7CB16B7D}"/>
          </ac:picMkLst>
        </pc:picChg>
        <pc:picChg chg="add mod">
          <ac:chgData name="Lucas Jacquin" userId="1814f94d4e042c81" providerId="LiveId" clId="{00595C38-CBC2-4037-8073-8E43633F8F0E}" dt="2019-04-17T14:06:35.908" v="1514" actId="164"/>
          <ac:picMkLst>
            <pc:docMk/>
            <pc:sldMk cId="622313422" sldId="263"/>
            <ac:picMk id="19" creationId="{F34E8D9E-B1F5-4C3E-86BC-36D05EDE7445}"/>
          </ac:picMkLst>
        </pc:picChg>
      </pc:sldChg>
      <pc:sldChg chg="addSp delSp modSp add del modTransition delAnim">
        <pc:chgData name="Lucas Jacquin" userId="1814f94d4e042c81" providerId="LiveId" clId="{00595C38-CBC2-4037-8073-8E43633F8F0E}" dt="2019-04-17T13:44:27.169" v="1418" actId="2696"/>
        <pc:sldMkLst>
          <pc:docMk/>
          <pc:sldMk cId="2740763253" sldId="264"/>
        </pc:sldMkLst>
        <pc:spChg chg="del">
          <ac:chgData name="Lucas Jacquin" userId="1814f94d4e042c81" providerId="LiveId" clId="{00595C38-CBC2-4037-8073-8E43633F8F0E}" dt="2019-04-17T13:43:49.399" v="1414" actId="478"/>
          <ac:spMkLst>
            <pc:docMk/>
            <pc:sldMk cId="2740763253" sldId="264"/>
            <ac:spMk id="2" creationId="{41708D23-A413-41D2-85CB-0B4B228DF1BD}"/>
          </ac:spMkLst>
        </pc:spChg>
        <pc:spChg chg="add del mod">
          <ac:chgData name="Lucas Jacquin" userId="1814f94d4e042c81" providerId="LiveId" clId="{00595C38-CBC2-4037-8073-8E43633F8F0E}" dt="2019-04-17T13:43:50.740" v="1415" actId="478"/>
          <ac:spMkLst>
            <pc:docMk/>
            <pc:sldMk cId="2740763253" sldId="264"/>
            <ac:spMk id="4" creationId="{AF6E8541-9C93-40C0-B49D-E9501B4A4A49}"/>
          </ac:spMkLst>
        </pc:spChg>
        <pc:spChg chg="del">
          <ac:chgData name="Lucas Jacquin" userId="1814f94d4e042c81" providerId="LiveId" clId="{00595C38-CBC2-4037-8073-8E43633F8F0E}" dt="2019-04-17T13:43:45.534" v="1412" actId="478"/>
          <ac:spMkLst>
            <pc:docMk/>
            <pc:sldMk cId="2740763253" sldId="264"/>
            <ac:spMk id="6" creationId="{432C800B-3EE9-4504-A06D-0C8980EBA394}"/>
          </ac:spMkLst>
        </pc:spChg>
        <pc:picChg chg="del">
          <ac:chgData name="Lucas Jacquin" userId="1814f94d4e042c81" providerId="LiveId" clId="{00595C38-CBC2-4037-8073-8E43633F8F0E}" dt="2019-04-17T13:43:47.766" v="1413" actId="478"/>
          <ac:picMkLst>
            <pc:docMk/>
            <pc:sldMk cId="2740763253" sldId="264"/>
            <ac:picMk id="5" creationId="{E966533C-67B3-4B52-8D96-98A7F7EE4DBB}"/>
          </ac:picMkLst>
        </pc:picChg>
      </pc:sldChg>
      <pc:sldChg chg="addSp delSp modSp add addAnim delAnim modAnim modNotesTx">
        <pc:chgData name="Lucas Jacquin" userId="1814f94d4e042c81" providerId="LiveId" clId="{00595C38-CBC2-4037-8073-8E43633F8F0E}" dt="2019-04-18T07:21:05.447" v="1860" actId="403"/>
        <pc:sldMkLst>
          <pc:docMk/>
          <pc:sldMk cId="4237450360" sldId="264"/>
        </pc:sldMkLst>
        <pc:spChg chg="add del mod">
          <ac:chgData name="Lucas Jacquin" userId="1814f94d4e042c81" providerId="LiveId" clId="{00595C38-CBC2-4037-8073-8E43633F8F0E}" dt="2019-04-17T14:11:24.851" v="1560" actId="478"/>
          <ac:spMkLst>
            <pc:docMk/>
            <pc:sldMk cId="4237450360" sldId="264"/>
            <ac:spMk id="3" creationId="{B11AA266-0E51-47A8-A22D-D5FCD9DDC5D0}"/>
          </ac:spMkLst>
        </pc:spChg>
        <pc:spChg chg="add mod">
          <ac:chgData name="Lucas Jacquin" userId="1814f94d4e042c81" providerId="LiveId" clId="{00595C38-CBC2-4037-8073-8E43633F8F0E}" dt="2019-04-18T07:18:13.606" v="1851" actId="20577"/>
          <ac:spMkLst>
            <pc:docMk/>
            <pc:sldMk cId="4237450360" sldId="264"/>
            <ac:spMk id="4" creationId="{3E523ACD-1D24-4567-A784-BDD9DEA06276}"/>
          </ac:spMkLst>
        </pc:spChg>
        <pc:spChg chg="del">
          <ac:chgData name="Lucas Jacquin" userId="1814f94d4e042c81" providerId="LiveId" clId="{00595C38-CBC2-4037-8073-8E43633F8F0E}" dt="2019-04-17T14:10:22.559" v="1546" actId="478"/>
          <ac:spMkLst>
            <pc:docMk/>
            <pc:sldMk cId="4237450360" sldId="264"/>
            <ac:spMk id="6" creationId="{432C800B-3EE9-4504-A06D-0C8980EBA394}"/>
          </ac:spMkLst>
        </pc:spChg>
        <pc:spChg chg="add del">
          <ac:chgData name="Lucas Jacquin" userId="1814f94d4e042c81" providerId="LiveId" clId="{00595C38-CBC2-4037-8073-8E43633F8F0E}" dt="2019-04-17T14:11:06.776" v="1554" actId="478"/>
          <ac:spMkLst>
            <pc:docMk/>
            <pc:sldMk cId="4237450360" sldId="264"/>
            <ac:spMk id="10" creationId="{238B44CA-AD5E-405A-8E6B-616CEAE84F87}"/>
          </ac:spMkLst>
        </pc:spChg>
        <pc:spChg chg="del mod">
          <ac:chgData name="Lucas Jacquin" userId="1814f94d4e042c81" providerId="LiveId" clId="{00595C38-CBC2-4037-8073-8E43633F8F0E}" dt="2019-04-17T14:10:01.658" v="1539" actId="478"/>
          <ac:spMkLst>
            <pc:docMk/>
            <pc:sldMk cId="4237450360" sldId="264"/>
            <ac:spMk id="14" creationId="{1ECC045C-AB9F-48C4-B3BC-EE537BB665EA}"/>
          </ac:spMkLst>
        </pc:spChg>
        <pc:spChg chg="add del">
          <ac:chgData name="Lucas Jacquin" userId="1814f94d4e042c81" providerId="LiveId" clId="{00595C38-CBC2-4037-8073-8E43633F8F0E}" dt="2019-04-17T14:10:19.849" v="1544" actId="478"/>
          <ac:spMkLst>
            <pc:docMk/>
            <pc:sldMk cId="4237450360" sldId="264"/>
            <ac:spMk id="15" creationId="{3F09F29C-D550-4613-B58D-A3C30582C161}"/>
          </ac:spMkLst>
        </pc:spChg>
        <pc:spChg chg="del topLvl">
          <ac:chgData name="Lucas Jacquin" userId="1814f94d4e042c81" providerId="LiveId" clId="{00595C38-CBC2-4037-8073-8E43633F8F0E}" dt="2019-04-17T14:18:13.398" v="1608" actId="478"/>
          <ac:spMkLst>
            <pc:docMk/>
            <pc:sldMk cId="4237450360" sldId="264"/>
            <ac:spMk id="92" creationId="{DCA989A6-BF4E-4344-A49D-2510DE6C5E61}"/>
          </ac:spMkLst>
        </pc:spChg>
        <pc:grpChg chg="mod">
          <ac:chgData name="Lucas Jacquin" userId="1814f94d4e042c81" providerId="LiveId" clId="{00595C38-CBC2-4037-8073-8E43633F8F0E}" dt="2019-04-18T06:41:32.972" v="1717" actId="1035"/>
          <ac:grpSpMkLst>
            <pc:docMk/>
            <pc:sldMk cId="4237450360" sldId="264"/>
            <ac:grpSpMk id="20" creationId="{1EC85219-0971-41AE-8C15-3161EA7E5679}"/>
          </ac:grpSpMkLst>
        </pc:grpChg>
        <pc:grpChg chg="add del mod">
          <ac:chgData name="Lucas Jacquin" userId="1814f94d4e042c81" providerId="LiveId" clId="{00595C38-CBC2-4037-8073-8E43633F8F0E}" dt="2019-04-17T14:17:29.285" v="1588" actId="478"/>
          <ac:grpSpMkLst>
            <pc:docMk/>
            <pc:sldMk cId="4237450360" sldId="264"/>
            <ac:grpSpMk id="21" creationId="{954DB67E-4787-4202-BCCB-983E139B590A}"/>
          </ac:grpSpMkLst>
        </pc:grpChg>
        <pc:grpChg chg="mod">
          <ac:chgData name="Lucas Jacquin" userId="1814f94d4e042c81" providerId="LiveId" clId="{00595C38-CBC2-4037-8073-8E43633F8F0E}" dt="2019-04-17T14:17:25.133" v="1587"/>
          <ac:grpSpMkLst>
            <pc:docMk/>
            <pc:sldMk cId="4237450360" sldId="264"/>
            <ac:grpSpMk id="26" creationId="{2420400B-B453-493C-8372-C7AAA8EEC445}"/>
          </ac:grpSpMkLst>
        </pc:grpChg>
        <pc:grpChg chg="mod">
          <ac:chgData name="Lucas Jacquin" userId="1814f94d4e042c81" providerId="LiveId" clId="{00595C38-CBC2-4037-8073-8E43633F8F0E}" dt="2019-04-17T14:17:25.133" v="1587"/>
          <ac:grpSpMkLst>
            <pc:docMk/>
            <pc:sldMk cId="4237450360" sldId="264"/>
            <ac:grpSpMk id="27" creationId="{C0E02321-D928-4BA3-8B2F-AB3D3791A591}"/>
          </ac:grpSpMkLst>
        </pc:grpChg>
        <pc:grpChg chg="mod">
          <ac:chgData name="Lucas Jacquin" userId="1814f94d4e042c81" providerId="LiveId" clId="{00595C38-CBC2-4037-8073-8E43633F8F0E}" dt="2019-04-17T14:17:25.133" v="1587"/>
          <ac:grpSpMkLst>
            <pc:docMk/>
            <pc:sldMk cId="4237450360" sldId="264"/>
            <ac:grpSpMk id="31" creationId="{87A8978B-B9C1-420F-8A02-2FCD6FD6B3DE}"/>
          </ac:grpSpMkLst>
        </pc:grpChg>
        <pc:grpChg chg="mod">
          <ac:chgData name="Lucas Jacquin" userId="1814f94d4e042c81" providerId="LiveId" clId="{00595C38-CBC2-4037-8073-8E43633F8F0E}" dt="2019-04-17T14:17:25.133" v="1587"/>
          <ac:grpSpMkLst>
            <pc:docMk/>
            <pc:sldMk cId="4237450360" sldId="264"/>
            <ac:grpSpMk id="39" creationId="{5A8A309D-DCE6-4A4E-9A35-13CE17BDF58A}"/>
          </ac:grpSpMkLst>
        </pc:grpChg>
        <pc:grpChg chg="mod">
          <ac:chgData name="Lucas Jacquin" userId="1814f94d4e042c81" providerId="LiveId" clId="{00595C38-CBC2-4037-8073-8E43633F8F0E}" dt="2019-04-17T14:17:25.133" v="1587"/>
          <ac:grpSpMkLst>
            <pc:docMk/>
            <pc:sldMk cId="4237450360" sldId="264"/>
            <ac:grpSpMk id="43" creationId="{90ABD246-D45C-4FE4-A58C-00C1ED91F9A2}"/>
          </ac:grpSpMkLst>
        </pc:grpChg>
        <pc:grpChg chg="mod">
          <ac:chgData name="Lucas Jacquin" userId="1814f94d4e042c81" providerId="LiveId" clId="{00595C38-CBC2-4037-8073-8E43633F8F0E}" dt="2019-04-17T14:17:25.133" v="1587"/>
          <ac:grpSpMkLst>
            <pc:docMk/>
            <pc:sldMk cId="4237450360" sldId="264"/>
            <ac:grpSpMk id="46" creationId="{A93C427D-98E8-4C2B-B459-78E2A1BD7AF0}"/>
          </ac:grpSpMkLst>
        </pc:grpChg>
        <pc:grpChg chg="add del mod">
          <ac:chgData name="Lucas Jacquin" userId="1814f94d4e042c81" providerId="LiveId" clId="{00595C38-CBC2-4037-8073-8E43633F8F0E}" dt="2019-04-17T14:17:36.978" v="1594" actId="478"/>
          <ac:grpSpMkLst>
            <pc:docMk/>
            <pc:sldMk cId="4237450360" sldId="264"/>
            <ac:grpSpMk id="87" creationId="{F832DA74-0567-4051-A959-1CDC103611B7}"/>
          </ac:grpSpMkLst>
        </pc:grpChg>
        <pc:grpChg chg="add del mod">
          <ac:chgData name="Lucas Jacquin" userId="1814f94d4e042c81" providerId="LiveId" clId="{00595C38-CBC2-4037-8073-8E43633F8F0E}" dt="2019-04-17T14:18:13.398" v="1608" actId="478"/>
          <ac:grpSpMkLst>
            <pc:docMk/>
            <pc:sldMk cId="4237450360" sldId="264"/>
            <ac:grpSpMk id="91" creationId="{C4491461-141A-4A4D-81DE-CE84E462D9FE}"/>
          </ac:grpSpMkLst>
        </pc:grpChg>
        <pc:grpChg chg="del mod topLvl">
          <ac:chgData name="Lucas Jacquin" userId="1814f94d4e042c81" providerId="LiveId" clId="{00595C38-CBC2-4037-8073-8E43633F8F0E}" dt="2019-04-17T14:18:58.684" v="1614" actId="478"/>
          <ac:grpSpMkLst>
            <pc:docMk/>
            <pc:sldMk cId="4237450360" sldId="264"/>
            <ac:grpSpMk id="93" creationId="{85F2EA75-BE88-4100-8E32-19F3BBEA4A4E}"/>
          </ac:grpSpMkLst>
        </pc:grpChg>
        <pc:grpChg chg="mod">
          <ac:chgData name="Lucas Jacquin" userId="1814f94d4e042c81" providerId="LiveId" clId="{00595C38-CBC2-4037-8073-8E43633F8F0E}" dt="2019-04-17T14:18:06.594" v="1606"/>
          <ac:grpSpMkLst>
            <pc:docMk/>
            <pc:sldMk cId="4237450360" sldId="264"/>
            <ac:grpSpMk id="105" creationId="{63779A58-CE6D-4703-9599-751A5E992E56}"/>
          </ac:grpSpMkLst>
        </pc:grpChg>
        <pc:picChg chg="add mod ord">
          <ac:chgData name="Lucas Jacquin" userId="1814f94d4e042c81" providerId="LiveId" clId="{00595C38-CBC2-4037-8073-8E43633F8F0E}" dt="2019-04-18T07:16:41.667" v="1802" actId="1076"/>
          <ac:picMkLst>
            <pc:docMk/>
            <pc:sldMk cId="4237450360" sldId="264"/>
            <ac:picMk id="3" creationId="{89726406-6252-48B8-9282-806EC018C5E5}"/>
          </ac:picMkLst>
        </pc:picChg>
        <pc:picChg chg="del mod">
          <ac:chgData name="Lucas Jacquin" userId="1814f94d4e042c81" providerId="LiveId" clId="{00595C38-CBC2-4037-8073-8E43633F8F0E}" dt="2019-04-17T14:11:21.021" v="1559" actId="478"/>
          <ac:picMkLst>
            <pc:docMk/>
            <pc:sldMk cId="4237450360" sldId="264"/>
            <ac:picMk id="5" creationId="{E966533C-67B3-4B52-8D96-98A7F7EE4DBB}"/>
          </ac:picMkLst>
        </pc:picChg>
        <pc:picChg chg="add del mod">
          <ac:chgData name="Lucas Jacquin" userId="1814f94d4e042c81" providerId="LiveId" clId="{00595C38-CBC2-4037-8073-8E43633F8F0E}" dt="2019-04-18T06:44:58.916" v="1729" actId="478"/>
          <ac:picMkLst>
            <pc:docMk/>
            <pc:sldMk cId="4237450360" sldId="264"/>
            <ac:picMk id="8" creationId="{E64200EE-9C55-4B84-85C3-C6ECE046FBCE}"/>
          </ac:picMkLst>
        </pc:picChg>
        <pc:picChg chg="add del mod modCrop">
          <ac:chgData name="Lucas Jacquin" userId="1814f94d4e042c81" providerId="LiveId" clId="{00595C38-CBC2-4037-8073-8E43633F8F0E}" dt="2019-04-17T14:13:14.299" v="1570" actId="478"/>
          <ac:picMkLst>
            <pc:docMk/>
            <pc:sldMk cId="4237450360" sldId="264"/>
            <ac:picMk id="8" creationId="{FA72A679-5105-4923-9E61-D8F5BC8EC57D}"/>
          </ac:picMkLst>
        </pc:picChg>
        <pc:picChg chg="add del mod modCrop">
          <ac:chgData name="Lucas Jacquin" userId="1814f94d4e042c81" providerId="LiveId" clId="{00595C38-CBC2-4037-8073-8E43633F8F0E}" dt="2019-04-17T14:19:50.466" v="1616" actId="478"/>
          <ac:picMkLst>
            <pc:docMk/>
            <pc:sldMk cId="4237450360" sldId="264"/>
            <ac:picMk id="12" creationId="{C0DB57E3-BF17-4166-81E8-1856EFECF0C4}"/>
          </ac:picMkLst>
        </pc:picChg>
        <pc:picChg chg="add del">
          <ac:chgData name="Lucas Jacquin" userId="1814f94d4e042c81" providerId="LiveId" clId="{00595C38-CBC2-4037-8073-8E43633F8F0E}" dt="2019-04-17T14:10:20.154" v="1545" actId="478"/>
          <ac:picMkLst>
            <pc:docMk/>
            <pc:sldMk cId="4237450360" sldId="264"/>
            <ac:picMk id="17" creationId="{CF79FEAD-50DE-4F3A-BBEA-EACD7CB16B7D}"/>
          </ac:picMkLst>
        </pc:picChg>
        <pc:picChg chg="add del mod ord">
          <ac:chgData name="Lucas Jacquin" userId="1814f94d4e042c81" providerId="LiveId" clId="{00595C38-CBC2-4037-8073-8E43633F8F0E}" dt="2019-04-18T06:40:10.204" v="1658"/>
          <ac:picMkLst>
            <pc:docMk/>
            <pc:sldMk cId="4237450360" sldId="264"/>
            <ac:picMk id="18" creationId="{906D5D16-C730-417A-ACB7-AE7998D1F9D9}"/>
          </ac:picMkLst>
        </pc:picChg>
        <pc:picChg chg="del">
          <ac:chgData name="Lucas Jacquin" userId="1814f94d4e042c81" providerId="LiveId" clId="{00595C38-CBC2-4037-8073-8E43633F8F0E}" dt="2019-04-17T14:09:57.231" v="1536" actId="478"/>
          <ac:picMkLst>
            <pc:docMk/>
            <pc:sldMk cId="4237450360" sldId="264"/>
            <ac:picMk id="19" creationId="{F34E8D9E-B1F5-4C3E-86BC-36D05EDE7445}"/>
          </ac:picMkLst>
        </pc:picChg>
        <pc:picChg chg="add del mod">
          <ac:chgData name="Lucas Jacquin" userId="1814f94d4e042c81" providerId="LiveId" clId="{00595C38-CBC2-4037-8073-8E43633F8F0E}" dt="2019-04-17T14:18:03.709" v="1601" actId="478"/>
          <ac:picMkLst>
            <pc:docMk/>
            <pc:sldMk cId="4237450360" sldId="264"/>
            <ac:picMk id="90" creationId="{A3341CCF-12C9-4393-8364-13945C8767D7}"/>
          </ac:picMkLst>
        </pc:picChg>
      </pc:sldChg>
      <pc:sldChg chg="addSp delSp modSp add delAnim modAnim">
        <pc:chgData name="Lucas Jacquin" userId="1814f94d4e042c81" providerId="LiveId" clId="{00595C38-CBC2-4037-8073-8E43633F8F0E}" dt="2019-04-18T07:27:11.167" v="2024"/>
        <pc:sldMkLst>
          <pc:docMk/>
          <pc:sldMk cId="669481450" sldId="265"/>
        </pc:sldMkLst>
        <pc:spChg chg="add mod">
          <ac:chgData name="Lucas Jacquin" userId="1814f94d4e042c81" providerId="LiveId" clId="{00595C38-CBC2-4037-8073-8E43633F8F0E}" dt="2019-04-17T14:29:09.451" v="1646" actId="164"/>
          <ac:spMkLst>
            <pc:docMk/>
            <pc:sldMk cId="669481450" sldId="265"/>
            <ac:spMk id="8" creationId="{44E5F13F-8BF0-4FFF-B96E-5B6F149D87B1}"/>
          </ac:spMkLst>
        </pc:spChg>
        <pc:spChg chg="add mod">
          <ac:chgData name="Lucas Jacquin" userId="1814f94d4e042c81" providerId="LiveId" clId="{00595C38-CBC2-4037-8073-8E43633F8F0E}" dt="2019-04-18T07:26:59.636" v="2022" actId="20577"/>
          <ac:spMkLst>
            <pc:docMk/>
            <pc:sldMk cId="669481450" sldId="265"/>
            <ac:spMk id="13" creationId="{74963771-1298-4D64-B924-F14175C874EC}"/>
          </ac:spMkLst>
        </pc:spChg>
        <pc:grpChg chg="add mod">
          <ac:chgData name="Lucas Jacquin" userId="1814f94d4e042c81" providerId="LiveId" clId="{00595C38-CBC2-4037-8073-8E43633F8F0E}" dt="2019-04-18T06:41:39.657" v="1721" actId="1036"/>
          <ac:grpSpMkLst>
            <pc:docMk/>
            <pc:sldMk cId="669481450" sldId="265"/>
            <ac:grpSpMk id="2" creationId="{247278A3-8FFD-4448-98EB-A415A1E47080}"/>
          </ac:grpSpMkLst>
        </pc:grpChg>
        <pc:grpChg chg="del">
          <ac:chgData name="Lucas Jacquin" userId="1814f94d4e042c81" providerId="LiveId" clId="{00595C38-CBC2-4037-8073-8E43633F8F0E}" dt="2019-04-17T14:28:55.768" v="1640" actId="478"/>
          <ac:grpSpMkLst>
            <pc:docMk/>
            <pc:sldMk cId="669481450" sldId="265"/>
            <ac:grpSpMk id="20" creationId="{1EC85219-0971-41AE-8C15-3161EA7E5679}"/>
          </ac:grpSpMkLst>
        </pc:grpChg>
        <pc:picChg chg="add del mod">
          <ac:chgData name="Lucas Jacquin" userId="1814f94d4e042c81" providerId="LiveId" clId="{00595C38-CBC2-4037-8073-8E43633F8F0E}" dt="2019-04-18T06:44:49.082" v="1727" actId="478"/>
          <ac:picMkLst>
            <pc:docMk/>
            <pc:sldMk cId="669481450" sldId="265"/>
            <ac:picMk id="4" creationId="{D7A282C1-B9A5-459A-BE7C-C992122CA384}"/>
          </ac:picMkLst>
        </pc:picChg>
        <pc:picChg chg="add del mod">
          <ac:chgData name="Lucas Jacquin" userId="1814f94d4e042c81" providerId="LiveId" clId="{00595C38-CBC2-4037-8073-8E43633F8F0E}" dt="2019-04-18T06:40:36.458" v="1666"/>
          <ac:picMkLst>
            <pc:docMk/>
            <pc:sldMk cId="669481450" sldId="265"/>
            <ac:picMk id="6" creationId="{08905B66-676B-466B-A707-FDAC1BF06367}"/>
          </ac:picMkLst>
        </pc:picChg>
        <pc:picChg chg="add mod">
          <ac:chgData name="Lucas Jacquin" userId="1814f94d4e042c81" providerId="LiveId" clId="{00595C38-CBC2-4037-8073-8E43633F8F0E}" dt="2019-04-17T14:29:09.451" v="1646" actId="164"/>
          <ac:picMkLst>
            <pc:docMk/>
            <pc:sldMk cId="669481450" sldId="265"/>
            <ac:picMk id="10" creationId="{7B34BCC0-2FD8-4E2D-8203-17201BDA338B}"/>
          </ac:picMkLst>
        </pc:picChg>
        <pc:picChg chg="add del mod">
          <ac:chgData name="Lucas Jacquin" userId="1814f94d4e042c81" providerId="LiveId" clId="{00595C38-CBC2-4037-8073-8E43633F8F0E}" dt="2019-04-18T06:40:21.859" v="1661" actId="478"/>
          <ac:picMkLst>
            <pc:docMk/>
            <pc:sldMk cId="669481450" sldId="265"/>
            <ac:picMk id="11" creationId="{63FDF56C-52EA-4576-A0B1-E2755CE5AF1A}"/>
          </ac:picMkLst>
        </pc:picChg>
        <pc:picChg chg="add mod ord">
          <ac:chgData name="Lucas Jacquin" userId="1814f94d4e042c81" providerId="LiveId" clId="{00595C38-CBC2-4037-8073-8E43633F8F0E}" dt="2019-04-18T07:24:57.296" v="2003" actId="1076"/>
          <ac:picMkLst>
            <pc:docMk/>
            <pc:sldMk cId="669481450" sldId="265"/>
            <ac:picMk id="12" creationId="{47B2F2E9-E746-4056-9789-3EDC7F36FC94}"/>
          </ac:picMkLst>
        </pc:picChg>
        <pc:picChg chg="del mod ord">
          <ac:chgData name="Lucas Jacquin" userId="1814f94d4e042c81" providerId="LiveId" clId="{00595C38-CBC2-4037-8073-8E43633F8F0E}" dt="2019-04-18T06:39:38.410" v="1655" actId="478"/>
          <ac:picMkLst>
            <pc:docMk/>
            <pc:sldMk cId="669481450" sldId="265"/>
            <ac:picMk id="18" creationId="{906D5D16-C730-417A-ACB7-AE7998D1F9D9}"/>
          </ac:picMkLst>
        </pc:picChg>
      </pc:sldChg>
      <pc:sldChg chg="add del">
        <pc:chgData name="Lucas Jacquin" userId="1814f94d4e042c81" providerId="LiveId" clId="{00595C38-CBC2-4037-8073-8E43633F8F0E}" dt="2019-04-18T07:06:55.045" v="1785" actId="2696"/>
        <pc:sldMkLst>
          <pc:docMk/>
          <pc:sldMk cId="3911535584" sldId="266"/>
        </pc:sldMkLst>
      </pc:sldChg>
      <pc:sldChg chg="addSp delSp modSp add ord delAnim modAnim">
        <pc:chgData name="Lucas Jacquin" userId="1814f94d4e042c81" providerId="LiveId" clId="{00595C38-CBC2-4037-8073-8E43633F8F0E}" dt="2019-04-18T07:38:27.419" v="2273"/>
        <pc:sldMkLst>
          <pc:docMk/>
          <pc:sldMk cId="341853093" sldId="267"/>
        </pc:sldMkLst>
        <pc:spChg chg="add del mod">
          <ac:chgData name="Lucas Jacquin" userId="1814f94d4e042c81" providerId="LiveId" clId="{00595C38-CBC2-4037-8073-8E43633F8F0E}" dt="2019-04-18T07:33:21.862" v="2124" actId="478"/>
          <ac:spMkLst>
            <pc:docMk/>
            <pc:sldMk cId="341853093" sldId="267"/>
            <ac:spMk id="4" creationId="{13A54134-628F-449A-9A14-000B917E3DC6}"/>
          </ac:spMkLst>
        </pc:spChg>
        <pc:spChg chg="add mod">
          <ac:chgData name="Lucas Jacquin" userId="1814f94d4e042c81" providerId="LiveId" clId="{00595C38-CBC2-4037-8073-8E43633F8F0E}" dt="2019-04-18T07:36:00.839" v="2269" actId="20577"/>
          <ac:spMkLst>
            <pc:docMk/>
            <pc:sldMk cId="341853093" sldId="267"/>
            <ac:spMk id="5" creationId="{581BFBA9-BD88-42A3-A296-BADA2C408F50}"/>
          </ac:spMkLst>
        </pc:spChg>
        <pc:spChg chg="add mod">
          <ac:chgData name="Lucas Jacquin" userId="1814f94d4e042c81" providerId="LiveId" clId="{00595C38-CBC2-4037-8073-8E43633F8F0E}" dt="2019-04-18T07:04:39.164" v="1749" actId="164"/>
          <ac:spMkLst>
            <pc:docMk/>
            <pc:sldMk cId="341853093" sldId="267"/>
            <ac:spMk id="8" creationId="{F0FAD76A-4B09-4B80-8914-F93D1CF59E39}"/>
          </ac:spMkLst>
        </pc:spChg>
        <pc:grpChg chg="add mod">
          <ac:chgData name="Lucas Jacquin" userId="1814f94d4e042c81" providerId="LiveId" clId="{00595C38-CBC2-4037-8073-8E43633F8F0E}" dt="2019-04-18T07:05:08.366" v="1779" actId="1037"/>
          <ac:grpSpMkLst>
            <pc:docMk/>
            <pc:sldMk cId="341853093" sldId="267"/>
            <ac:grpSpMk id="2" creationId="{963DB64B-9C31-49D2-9481-F9F59E18E062}"/>
          </ac:grpSpMkLst>
        </pc:grpChg>
        <pc:grpChg chg="del">
          <ac:chgData name="Lucas Jacquin" userId="1814f94d4e042c81" providerId="LiveId" clId="{00595C38-CBC2-4037-8073-8E43633F8F0E}" dt="2019-04-18T07:04:55.991" v="1754" actId="478"/>
          <ac:grpSpMkLst>
            <pc:docMk/>
            <pc:sldMk cId="341853093" sldId="267"/>
            <ac:grpSpMk id="20" creationId="{1EC85219-0971-41AE-8C15-3161EA7E5679}"/>
          </ac:grpSpMkLst>
        </pc:grpChg>
        <pc:picChg chg="mod">
          <ac:chgData name="Lucas Jacquin" userId="1814f94d4e042c81" providerId="LiveId" clId="{00595C38-CBC2-4037-8073-8E43633F8F0E}" dt="2019-04-18T07:38:05.020" v="2270" actId="14826"/>
          <ac:picMkLst>
            <pc:docMk/>
            <pc:sldMk cId="341853093" sldId="267"/>
            <ac:picMk id="3" creationId="{89726406-6252-48B8-9282-806EC018C5E5}"/>
          </ac:picMkLst>
        </pc:picChg>
        <pc:picChg chg="add mod">
          <ac:chgData name="Lucas Jacquin" userId="1814f94d4e042c81" providerId="LiveId" clId="{00595C38-CBC2-4037-8073-8E43633F8F0E}" dt="2019-04-18T07:04:39.164" v="1749" actId="164"/>
          <ac:picMkLst>
            <pc:docMk/>
            <pc:sldMk cId="341853093" sldId="267"/>
            <ac:picMk id="10" creationId="{15B1AD57-56C3-4305-B2D0-4613399F5A90}"/>
          </ac:picMkLst>
        </pc:picChg>
      </pc:sldChg>
      <pc:sldChg chg="addSp delSp modSp add setBg">
        <pc:chgData name="Lucas Jacquin" userId="1814f94d4e042c81" providerId="LiveId" clId="{00595C38-CBC2-4037-8073-8E43633F8F0E}" dt="2019-04-18T07:55:07.221" v="2316" actId="732"/>
        <pc:sldMkLst>
          <pc:docMk/>
          <pc:sldMk cId="1869731178" sldId="268"/>
        </pc:sldMkLst>
        <pc:spChg chg="del">
          <ac:chgData name="Lucas Jacquin" userId="1814f94d4e042c81" providerId="LiveId" clId="{00595C38-CBC2-4037-8073-8E43633F8F0E}" dt="2019-04-18T07:42:29.418" v="2276" actId="478"/>
          <ac:spMkLst>
            <pc:docMk/>
            <pc:sldMk cId="1869731178" sldId="268"/>
            <ac:spMk id="2" creationId="{A7B0B7B5-8A5F-4887-8C1B-2FD3D742D987}"/>
          </ac:spMkLst>
        </pc:spChg>
        <pc:spChg chg="del">
          <ac:chgData name="Lucas Jacquin" userId="1814f94d4e042c81" providerId="LiveId" clId="{00595C38-CBC2-4037-8073-8E43633F8F0E}" dt="2019-04-18T07:42:31.563" v="2277" actId="478"/>
          <ac:spMkLst>
            <pc:docMk/>
            <pc:sldMk cId="1869731178" sldId="268"/>
            <ac:spMk id="3" creationId="{D9D06705-EFAC-4B8B-BEEB-079B547BF4D9}"/>
          </ac:spMkLst>
        </pc:spChg>
        <pc:picChg chg="add del ord">
          <ac:chgData name="Lucas Jacquin" userId="1814f94d4e042c81" providerId="LiveId" clId="{00595C38-CBC2-4037-8073-8E43633F8F0E}" dt="2019-04-18T07:49:41.039" v="2291" actId="478"/>
          <ac:picMkLst>
            <pc:docMk/>
            <pc:sldMk cId="1869731178" sldId="268"/>
            <ac:picMk id="4" creationId="{6A74A1C9-10C6-422C-BFA2-BD61391FFD36}"/>
          </ac:picMkLst>
        </pc:picChg>
        <pc:picChg chg="add del mod ord">
          <ac:chgData name="Lucas Jacquin" userId="1814f94d4e042c81" providerId="LiveId" clId="{00595C38-CBC2-4037-8073-8E43633F8F0E}" dt="2019-04-18T07:44:09.754" v="2286" actId="478"/>
          <ac:picMkLst>
            <pc:docMk/>
            <pc:sldMk cId="1869731178" sldId="268"/>
            <ac:picMk id="6" creationId="{B02B145D-F0BD-4CCF-A674-3726B73FF1FF}"/>
          </ac:picMkLst>
        </pc:picChg>
        <pc:picChg chg="add del mod modCrop">
          <ac:chgData name="Lucas Jacquin" userId="1814f94d4e042c81" providerId="LiveId" clId="{00595C38-CBC2-4037-8073-8E43633F8F0E}" dt="2019-04-18T07:53:06.354" v="2297" actId="478"/>
          <ac:picMkLst>
            <pc:docMk/>
            <pc:sldMk cId="1869731178" sldId="268"/>
            <ac:picMk id="8" creationId="{DA07ECEE-CEA3-4DEF-8671-D04AD1C8DC17}"/>
          </ac:picMkLst>
        </pc:picChg>
        <pc:picChg chg="add del mod modCrop">
          <ac:chgData name="Lucas Jacquin" userId="1814f94d4e042c81" providerId="LiveId" clId="{00595C38-CBC2-4037-8073-8E43633F8F0E}" dt="2019-04-18T07:54:42.473" v="2311" actId="478"/>
          <ac:picMkLst>
            <pc:docMk/>
            <pc:sldMk cId="1869731178" sldId="268"/>
            <ac:picMk id="10" creationId="{F6DACC62-DD9C-4233-AC09-DCA508B73426}"/>
          </ac:picMkLst>
        </pc:picChg>
        <pc:picChg chg="add mod modCrop">
          <ac:chgData name="Lucas Jacquin" userId="1814f94d4e042c81" providerId="LiveId" clId="{00595C38-CBC2-4037-8073-8E43633F8F0E}" dt="2019-04-18T07:55:07.221" v="2316" actId="732"/>
          <ac:picMkLst>
            <pc:docMk/>
            <pc:sldMk cId="1869731178" sldId="268"/>
            <ac:picMk id="12" creationId="{0C8D760F-2655-459B-AD5F-DC96E662EED2}"/>
          </ac:picMkLst>
        </pc:picChg>
        <pc:picChg chg="add del">
          <ac:chgData name="Lucas Jacquin" userId="1814f94d4e042c81" providerId="LiveId" clId="{00595C38-CBC2-4037-8073-8E43633F8F0E}" dt="2019-04-18T07:49:39.543" v="2290" actId="26606"/>
          <ac:picMkLst>
            <pc:docMk/>
            <pc:sldMk cId="1869731178" sldId="268"/>
            <ac:picMk id="13" creationId="{CB607B98-7700-4DC9-8BE8-A876255F9C52}"/>
          </ac:picMkLst>
        </pc:picChg>
      </pc:sldChg>
      <pc:sldMasterChg chg="modTransition setBg modSldLayout">
        <pc:chgData name="Lucas Jacquin" userId="1814f94d4e042c81" providerId="LiveId" clId="{00595C38-CBC2-4037-8073-8E43633F8F0E}" dt="2019-04-17T11:52:26.703" v="670"/>
        <pc:sldMasterMkLst>
          <pc:docMk/>
          <pc:sldMasterMk cId="1000837680" sldId="2147483648"/>
        </pc:sldMasterMkLst>
        <pc:sldLayoutChg chg="modTransition setBg">
          <pc:chgData name="Lucas Jacquin" userId="1814f94d4e042c81" providerId="LiveId" clId="{00595C38-CBC2-4037-8073-8E43633F8F0E}" dt="2019-04-17T11:52:26.703" v="670"/>
          <pc:sldLayoutMkLst>
            <pc:docMk/>
            <pc:sldMasterMk cId="1000837680" sldId="2147483648"/>
            <pc:sldLayoutMk cId="2269796229" sldId="2147483649"/>
          </pc:sldLayoutMkLst>
        </pc:sldLayoutChg>
        <pc:sldLayoutChg chg="modTransition setBg">
          <pc:chgData name="Lucas Jacquin" userId="1814f94d4e042c81" providerId="LiveId" clId="{00595C38-CBC2-4037-8073-8E43633F8F0E}" dt="2019-04-17T11:52:26.703" v="670"/>
          <pc:sldLayoutMkLst>
            <pc:docMk/>
            <pc:sldMasterMk cId="1000837680" sldId="2147483648"/>
            <pc:sldLayoutMk cId="3425472734" sldId="2147483650"/>
          </pc:sldLayoutMkLst>
        </pc:sldLayoutChg>
        <pc:sldLayoutChg chg="modTransition setBg">
          <pc:chgData name="Lucas Jacquin" userId="1814f94d4e042c81" providerId="LiveId" clId="{00595C38-CBC2-4037-8073-8E43633F8F0E}" dt="2019-04-17T11:52:26.703" v="670"/>
          <pc:sldLayoutMkLst>
            <pc:docMk/>
            <pc:sldMasterMk cId="1000837680" sldId="2147483648"/>
            <pc:sldLayoutMk cId="1411274305" sldId="2147483651"/>
          </pc:sldLayoutMkLst>
        </pc:sldLayoutChg>
        <pc:sldLayoutChg chg="modTransition setBg">
          <pc:chgData name="Lucas Jacquin" userId="1814f94d4e042c81" providerId="LiveId" clId="{00595C38-CBC2-4037-8073-8E43633F8F0E}" dt="2019-04-17T11:52:26.703" v="670"/>
          <pc:sldLayoutMkLst>
            <pc:docMk/>
            <pc:sldMasterMk cId="1000837680" sldId="2147483648"/>
            <pc:sldLayoutMk cId="1934515108" sldId="2147483652"/>
          </pc:sldLayoutMkLst>
        </pc:sldLayoutChg>
        <pc:sldLayoutChg chg="modTransition setBg">
          <pc:chgData name="Lucas Jacquin" userId="1814f94d4e042c81" providerId="LiveId" clId="{00595C38-CBC2-4037-8073-8E43633F8F0E}" dt="2019-04-17T11:52:26.703" v="670"/>
          <pc:sldLayoutMkLst>
            <pc:docMk/>
            <pc:sldMasterMk cId="1000837680" sldId="2147483648"/>
            <pc:sldLayoutMk cId="337781462" sldId="2147483653"/>
          </pc:sldLayoutMkLst>
        </pc:sldLayoutChg>
        <pc:sldLayoutChg chg="modTransition setBg">
          <pc:chgData name="Lucas Jacquin" userId="1814f94d4e042c81" providerId="LiveId" clId="{00595C38-CBC2-4037-8073-8E43633F8F0E}" dt="2019-04-17T11:52:26.703" v="670"/>
          <pc:sldLayoutMkLst>
            <pc:docMk/>
            <pc:sldMasterMk cId="1000837680" sldId="2147483648"/>
            <pc:sldLayoutMk cId="1502722577" sldId="2147483654"/>
          </pc:sldLayoutMkLst>
        </pc:sldLayoutChg>
        <pc:sldLayoutChg chg="modTransition setBg">
          <pc:chgData name="Lucas Jacquin" userId="1814f94d4e042c81" providerId="LiveId" clId="{00595C38-CBC2-4037-8073-8E43633F8F0E}" dt="2019-04-17T11:52:26.703" v="670"/>
          <pc:sldLayoutMkLst>
            <pc:docMk/>
            <pc:sldMasterMk cId="1000837680" sldId="2147483648"/>
            <pc:sldLayoutMk cId="1044827744" sldId="2147483655"/>
          </pc:sldLayoutMkLst>
        </pc:sldLayoutChg>
        <pc:sldLayoutChg chg="modTransition setBg">
          <pc:chgData name="Lucas Jacquin" userId="1814f94d4e042c81" providerId="LiveId" clId="{00595C38-CBC2-4037-8073-8E43633F8F0E}" dt="2019-04-17T11:52:26.703" v="670"/>
          <pc:sldLayoutMkLst>
            <pc:docMk/>
            <pc:sldMasterMk cId="1000837680" sldId="2147483648"/>
            <pc:sldLayoutMk cId="4140394334" sldId="2147483656"/>
          </pc:sldLayoutMkLst>
        </pc:sldLayoutChg>
        <pc:sldLayoutChg chg="modTransition setBg">
          <pc:chgData name="Lucas Jacquin" userId="1814f94d4e042c81" providerId="LiveId" clId="{00595C38-CBC2-4037-8073-8E43633F8F0E}" dt="2019-04-17T11:52:26.703" v="670"/>
          <pc:sldLayoutMkLst>
            <pc:docMk/>
            <pc:sldMasterMk cId="1000837680" sldId="2147483648"/>
            <pc:sldLayoutMk cId="2644866731" sldId="2147483657"/>
          </pc:sldLayoutMkLst>
        </pc:sldLayoutChg>
        <pc:sldLayoutChg chg="modTransition setBg">
          <pc:chgData name="Lucas Jacquin" userId="1814f94d4e042c81" providerId="LiveId" clId="{00595C38-CBC2-4037-8073-8E43633F8F0E}" dt="2019-04-17T11:52:26.703" v="670"/>
          <pc:sldLayoutMkLst>
            <pc:docMk/>
            <pc:sldMasterMk cId="1000837680" sldId="2147483648"/>
            <pc:sldLayoutMk cId="2992250369" sldId="2147483658"/>
          </pc:sldLayoutMkLst>
        </pc:sldLayoutChg>
        <pc:sldLayoutChg chg="modTransition setBg">
          <pc:chgData name="Lucas Jacquin" userId="1814f94d4e042c81" providerId="LiveId" clId="{00595C38-CBC2-4037-8073-8E43633F8F0E}" dt="2019-04-17T11:52:26.703" v="670"/>
          <pc:sldLayoutMkLst>
            <pc:docMk/>
            <pc:sldMasterMk cId="1000837680" sldId="2147483648"/>
            <pc:sldLayoutMk cId="260149628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6C15A-FB05-4F65-BDD1-0D6B5E68B2AF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D7603-EB81-4FC3-AE0E-8D9D4B2306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947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</a:t>
            </a:r>
            <a:r>
              <a:rPr lang="fr-F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un langage de programmation libre &amp; open source développé par Microsoft qui a pour but d'améliorer &amp; de sécuriser la </a:t>
            </a:r>
            <a:r>
              <a:rPr lang="fr-FR" sz="18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fr-F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° de code JavaScript.</a:t>
            </a:r>
          </a:p>
          <a:p>
            <a:endParaRPr lang="fr-F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800" b="1" i="0" kern="1200" dirty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rPr>
              <a:t>Phaser</a:t>
            </a:r>
            <a:r>
              <a:rPr lang="fr-F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un Framework de jeu gratuit en 2D permettant de créer des jeux HTML5.</a:t>
            </a:r>
          </a:p>
          <a:p>
            <a:endParaRPr lang="fr-F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800" b="1" i="0" kern="1200" dirty="0">
                <a:solidFill>
                  <a:schemeClr val="bg1"/>
                </a:solidFill>
                <a:effectLst/>
                <a:highlight>
                  <a:srgbClr val="000080"/>
                </a:highlight>
                <a:latin typeface="+mn-lt"/>
                <a:ea typeface="+mn-ea"/>
                <a:cs typeface="+mn-cs"/>
              </a:rPr>
              <a:t>GitHub</a:t>
            </a:r>
            <a:r>
              <a:rPr lang="fr-F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un outil gratuit pour héberger du code open source.</a:t>
            </a:r>
          </a:p>
          <a:p>
            <a:endParaRPr lang="fr-F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fr-F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une plateforme logicielle libre en JavaScript orientée vers les applications réseau qui doivent pouvoir monter en charge.</a:t>
            </a:r>
          </a:p>
          <a:p>
            <a:endParaRPr lang="fr-F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WampServer</a:t>
            </a:r>
            <a:r>
              <a:rPr lang="fr-F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une plate-forme de développement Web sous Windows pour des applications Web dynamiques. </a:t>
            </a:r>
            <a:r>
              <a:rPr lang="fr-FR" sz="1800" b="0" i="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Il peut également servir comme serveur web.</a:t>
            </a:r>
          </a:p>
          <a:p>
            <a:endParaRPr lang="fr-FR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fr-F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un langage de programmation de scripts principalement employé dans les pages web interactives mais aussi pour les serveurs.</a:t>
            </a:r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7603-EB81-4FC3-AE0E-8D9D4B2306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598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permet par exemple de dessiner des graphiques, de réaliser des compositions de photographies ou des animations simples.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7603-EB81-4FC3-AE0E-8D9D4B23063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748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7603-EB81-4FC3-AE0E-8D9D4B23063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87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7603-EB81-4FC3-AE0E-8D9D4B23063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41CCC0-915E-4834-8CA8-315FCE11A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80E9D7-8C66-4322-8F1D-E83EB5F63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B199AA-7319-45D3-9D8F-1FC3D30F8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4283A8-1D00-4BCB-9770-92E20664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DD48DD-8D82-4F67-BCA8-4B094947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79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51B929-A9CD-4DCA-9E58-2A5E9C0C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F03A18-44EC-4A90-87A4-584E4B27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BC5160-CDCB-409B-9836-3A5A67077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9BA9DD-E5B3-4062-B371-74212765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8CEDF6-E2A4-48D6-BE16-ABB934EB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25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CA3545F-D533-49AB-87AA-A0920BB79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B961270-B481-4649-B579-42D9FF269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94CC32-8DEC-43B9-AB02-C5D669B8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FC6BD7-3CC7-450F-B071-69A6D1BD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78EF45-EE2F-4791-A2B7-85E98BD8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49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8EE98-0476-4F32-8ED3-17308BE7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22320A-85D4-4580-8AE8-8B3428AA3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148EA-42EA-4134-9913-C6A53690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069346-20B4-4CFB-AEA4-38D0AD562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6E154D-4467-4BA8-AC31-7C0B0A4E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472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5F62B-7689-47BA-8265-7109F12C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2DBBE8-2DC5-4A1A-AAE9-BE98F51FB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18C822-9985-46E5-AD6E-E757F6E8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1DE846-1091-4E5D-8704-BC9C88EE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B738C7-ED38-4A54-B1CE-87B4C2EC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27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3A9D58-73B5-4F8F-A349-84DE8257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000F5-0BB3-43FA-872F-540E64BC4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3902E7-5234-4523-8F62-F35EA359D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214C45-D701-4C2A-B230-6823C8AA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883F2C-A558-4404-BE46-050336B7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072F86-F6EC-40FA-BD01-70EBAD537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51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D3EE3C-A289-4054-968F-3AE4D18F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2181BA-ADA7-4184-9678-F36D41DBF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335E5D-1987-4CE1-8E35-01CA762AC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D81C80-6309-4961-9961-B59668211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99AA67-DEEC-4579-B97A-C1F1A1F03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8EC5E8-F9D3-4C41-B20C-F8827563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16495DC-7765-4134-B654-2AE0AF12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F19602-156E-4A38-943B-A1FD028C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8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460FEA-6981-43B9-A492-6A2DB69C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F1777C3-BD87-4FD8-9B65-71408913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AF59FF-A0DC-4291-AD43-874967FE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CA4732-AFEF-45CA-B7DA-C994AF10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722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21A24C1-A5B9-4C75-AB8C-CFA239B39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A82E808-3322-4C9B-83A2-B880C2BC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4128D6-2A0F-49F3-AE8C-C9DEF3A9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82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8DCEC1-0505-4249-8A6C-9ED608005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DCCA8-C6C0-478C-AFED-F06251F23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2543D1-95FB-4D3E-967C-1338D1CB3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8EF276-4EFA-4AD3-B88A-912D1E34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243DAA-C088-4916-817F-C5F05B76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74794E-4CD5-4BD3-8A1E-0F9BFD3C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39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37319C-8122-4AA5-9E06-E1696547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7634D5C-DEDA-43F1-AB45-AF3B9A717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09E5FD-DEE8-4133-871D-5E6C05630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FD3F31-4383-44F4-9A5E-FFB399CD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FEABC9-F87C-4C7F-89B5-D66E8D12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3E4563-3466-4928-A112-6DBA64B0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86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C653F2-87F9-45DD-AAA2-CDCCD234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80A315-1C61-45CD-84EB-F551E0597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0FAF81-4567-4AA6-8858-0C9A97669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568D9-20AE-4A92-B2E1-30B82807AF00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79AE95-763B-4A28-AEDB-A42878D1A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428F4C-CDAA-408A-9B1E-CD613BD6B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7FB93-0AE6-4C57-97FF-A431FCB5B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83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F2BA5EC7-BDCD-4F4A-99AB-1D27EC584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74D16DE-B445-460E-AF35-9CEFB46B8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98" y="1273330"/>
            <a:ext cx="7664604" cy="43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0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89A13D4-5D85-49FD-B5A4-A712F6FF3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9" t="89604" r="4787" b="4181"/>
          <a:stretch/>
        </p:blipFill>
        <p:spPr>
          <a:xfrm>
            <a:off x="10337369" y="6145078"/>
            <a:ext cx="1270862" cy="4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28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708D23-A413-41D2-85CB-0B4B228D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66533C-67B3-4B52-8D96-98A7F7EE4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32C800B-3EE9-4504-A06D-0C8980EBA394}"/>
              </a:ext>
            </a:extLst>
          </p:cNvPr>
          <p:cNvSpPr txBox="1"/>
          <p:nvPr/>
        </p:nvSpPr>
        <p:spPr>
          <a:xfrm>
            <a:off x="4081666" y="3075057"/>
            <a:ext cx="4028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Idée de départ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CA9D3E-1BF5-4BC6-9411-72F1B6CEA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9" t="89604" r="4787" b="4181"/>
          <a:stretch/>
        </p:blipFill>
        <p:spPr>
          <a:xfrm>
            <a:off x="10337369" y="6145078"/>
            <a:ext cx="1270862" cy="4262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38B44CA-AD5E-405A-8E6B-616CEAE84F87}"/>
              </a:ext>
            </a:extLst>
          </p:cNvPr>
          <p:cNvSpPr txBox="1"/>
          <p:nvPr/>
        </p:nvSpPr>
        <p:spPr>
          <a:xfrm>
            <a:off x="4478484" y="443955"/>
            <a:ext cx="3256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>
                    <a:lumMod val="8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Idée de départ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46127F-4B10-4F10-8BA0-F20600F15543}"/>
              </a:ext>
            </a:extLst>
          </p:cNvPr>
          <p:cNvSpPr txBox="1"/>
          <p:nvPr/>
        </p:nvSpPr>
        <p:spPr>
          <a:xfrm>
            <a:off x="2226187" y="4280338"/>
            <a:ext cx="7739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Recréer le jeu mondialement connu Mario Bros.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0DEC36F-4954-4118-AB74-C2B50FB43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65" y="2474733"/>
            <a:ext cx="954267" cy="9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7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38 " pathEditMode="fixed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9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66533C-67B3-4B52-8D96-98A7F7EE4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32C800B-3EE9-4504-A06D-0C8980EBA394}"/>
              </a:ext>
            </a:extLst>
          </p:cNvPr>
          <p:cNvSpPr txBox="1"/>
          <p:nvPr/>
        </p:nvSpPr>
        <p:spPr>
          <a:xfrm>
            <a:off x="2352827" y="3075057"/>
            <a:ext cx="7486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Plusieurs solutions explorées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D06CCB-1834-4929-8328-32246913F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9" t="89604" r="4787" b="4181"/>
          <a:stretch/>
        </p:blipFill>
        <p:spPr>
          <a:xfrm>
            <a:off x="10337369" y="6145078"/>
            <a:ext cx="1270862" cy="42620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E8538F4-C5F9-4346-82DF-226850D47450}"/>
              </a:ext>
            </a:extLst>
          </p:cNvPr>
          <p:cNvSpPr txBox="1"/>
          <p:nvPr/>
        </p:nvSpPr>
        <p:spPr>
          <a:xfrm>
            <a:off x="3092420" y="556613"/>
            <a:ext cx="6024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8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Plusieurs solutions explorées</a:t>
            </a:r>
          </a:p>
        </p:txBody>
      </p:sp>
      <p:grpSp>
        <p:nvGrpSpPr>
          <p:cNvPr id="34" name="Solutions">
            <a:extLst>
              <a:ext uri="{FF2B5EF4-FFF2-40B4-BE49-F238E27FC236}">
                <a16:creationId xmlns:a16="http://schemas.microsoft.com/office/drawing/2014/main" id="{B74341B7-9A58-4BB7-B96E-D5BDA72292BC}"/>
              </a:ext>
            </a:extLst>
          </p:cNvPr>
          <p:cNvGrpSpPr/>
          <p:nvPr/>
        </p:nvGrpSpPr>
        <p:grpSpPr>
          <a:xfrm>
            <a:off x="2462400" y="1918800"/>
            <a:ext cx="7782057" cy="3019242"/>
            <a:chOff x="2476368" y="1594155"/>
            <a:chExt cx="7782057" cy="3019242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A6474D69-2CD6-481E-874A-55F5DF24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368" y="1662267"/>
              <a:ext cx="726120" cy="726120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B0E97B10-02EA-4FA0-A25F-8116C24C84C8}"/>
                </a:ext>
              </a:extLst>
            </p:cNvPr>
            <p:cNvSpPr txBox="1"/>
            <p:nvPr/>
          </p:nvSpPr>
          <p:spPr>
            <a:xfrm>
              <a:off x="3653455" y="1744667"/>
              <a:ext cx="1895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err="1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TypeScript</a:t>
              </a:r>
              <a:endPara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3B1056E9-31FE-4BE1-92B3-462680653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368" y="2765247"/>
              <a:ext cx="846030" cy="726120"/>
            </a:xfrm>
            <a:prstGeom prst="rect">
              <a:avLst/>
            </a:prstGeom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53899ACF-A20F-4E09-91A2-D50E9BBF3636}"/>
                </a:ext>
              </a:extLst>
            </p:cNvPr>
            <p:cNvSpPr txBox="1"/>
            <p:nvPr/>
          </p:nvSpPr>
          <p:spPr>
            <a:xfrm>
              <a:off x="3653455" y="2866697"/>
              <a:ext cx="1285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Phaser</a:t>
              </a:r>
            </a:p>
          </p:txBody>
        </p:sp>
        <p:pic>
          <p:nvPicPr>
            <p:cNvPr id="39" name="Image 38" descr="Une image contenant silhouette&#10;&#10;Description générée automatiquement">
              <a:extLst>
                <a:ext uri="{FF2B5EF4-FFF2-40B4-BE49-F238E27FC236}">
                  <a16:creationId xmlns:a16="http://schemas.microsoft.com/office/drawing/2014/main" id="{6EC04B68-4B22-457E-9793-26A049EB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6323" y="3887277"/>
              <a:ext cx="726120" cy="726120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1107ED43-68AD-4FC6-AA4C-6C73C36B1941}"/>
                </a:ext>
              </a:extLst>
            </p:cNvPr>
            <p:cNvSpPr txBox="1"/>
            <p:nvPr/>
          </p:nvSpPr>
          <p:spPr>
            <a:xfrm>
              <a:off x="3653455" y="3992935"/>
              <a:ext cx="1308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GitHub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429FA9AA-BBEF-4B24-B666-B209E631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623" y="1594155"/>
              <a:ext cx="726120" cy="824244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E4A43D52-DC43-4F6E-9BA1-2A452E3D7CE4}"/>
                </a:ext>
              </a:extLst>
            </p:cNvPr>
            <p:cNvSpPr txBox="1"/>
            <p:nvPr/>
          </p:nvSpPr>
          <p:spPr>
            <a:xfrm>
              <a:off x="7894824" y="1754232"/>
              <a:ext cx="1848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Node.js</a:t>
              </a:r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5DC91A3B-7AE2-4810-8FFD-66F94F5C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623" y="2767868"/>
              <a:ext cx="726120" cy="723499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CD941C44-71FA-44C1-913F-04720D42F552}"/>
                </a:ext>
              </a:extLst>
            </p:cNvPr>
            <p:cNvSpPr txBox="1"/>
            <p:nvPr/>
          </p:nvSpPr>
          <p:spPr>
            <a:xfrm>
              <a:off x="7894824" y="2866697"/>
              <a:ext cx="2363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WampServer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04D94A50-BB60-40F7-BB96-93CFBE2CAA36}"/>
                </a:ext>
              </a:extLst>
            </p:cNvPr>
            <p:cNvSpPr txBox="1"/>
            <p:nvPr/>
          </p:nvSpPr>
          <p:spPr>
            <a:xfrm>
              <a:off x="7894824" y="3996269"/>
              <a:ext cx="202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JavaScript</a:t>
              </a:r>
            </a:p>
          </p:txBody>
        </p:sp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5D6117DD-0EB3-43CF-8934-CAED038E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623" y="3887277"/>
              <a:ext cx="726120" cy="726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60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95833E-6 -9.25926E-6 L -8.95833E-6 -0.3838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io">
            <a:extLst>
              <a:ext uri="{FF2B5EF4-FFF2-40B4-BE49-F238E27FC236}">
                <a16:creationId xmlns:a16="http://schemas.microsoft.com/office/drawing/2014/main" id="{B5D06CCB-1834-4929-8328-32246913F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9" t="89604" r="4787" b="4181"/>
          <a:stretch/>
        </p:blipFill>
        <p:spPr>
          <a:xfrm>
            <a:off x="10337369" y="6145078"/>
            <a:ext cx="1270862" cy="426203"/>
          </a:xfrm>
          <a:prstGeom prst="rect">
            <a:avLst/>
          </a:prstGeom>
        </p:spPr>
      </p:pic>
      <p:sp>
        <p:nvSpPr>
          <p:cNvPr id="9" name="explorées">
            <a:extLst>
              <a:ext uri="{FF2B5EF4-FFF2-40B4-BE49-F238E27FC236}">
                <a16:creationId xmlns:a16="http://schemas.microsoft.com/office/drawing/2014/main" id="{BE8538F4-C5F9-4346-82DF-226850D47450}"/>
              </a:ext>
            </a:extLst>
          </p:cNvPr>
          <p:cNvSpPr txBox="1"/>
          <p:nvPr/>
        </p:nvSpPr>
        <p:spPr>
          <a:xfrm>
            <a:off x="3092420" y="556613"/>
            <a:ext cx="6024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8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Plusieurs solutions explorées</a:t>
            </a:r>
          </a:p>
        </p:txBody>
      </p:sp>
      <p:grpSp>
        <p:nvGrpSpPr>
          <p:cNvPr id="33" name="Solutions">
            <a:extLst>
              <a:ext uri="{FF2B5EF4-FFF2-40B4-BE49-F238E27FC236}">
                <a16:creationId xmlns:a16="http://schemas.microsoft.com/office/drawing/2014/main" id="{7CE66479-17B9-4008-8CC6-93E1BD2DF54F}"/>
              </a:ext>
            </a:extLst>
          </p:cNvPr>
          <p:cNvGrpSpPr/>
          <p:nvPr/>
        </p:nvGrpSpPr>
        <p:grpSpPr>
          <a:xfrm>
            <a:off x="2461244" y="1919379"/>
            <a:ext cx="7782057" cy="3019242"/>
            <a:chOff x="2476368" y="1594155"/>
            <a:chExt cx="7782057" cy="301924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EC850301-1DC7-47C7-B602-57409A283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368" y="1662267"/>
              <a:ext cx="726120" cy="726120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2419ACB-67DE-4EF0-80B6-B02DA6203790}"/>
                </a:ext>
              </a:extLst>
            </p:cNvPr>
            <p:cNvSpPr txBox="1"/>
            <p:nvPr/>
          </p:nvSpPr>
          <p:spPr>
            <a:xfrm>
              <a:off x="3653455" y="1744667"/>
              <a:ext cx="1895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err="1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TypeScript</a:t>
              </a:r>
              <a:endPara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7AA962D-3A6A-4DD7-9004-F959F8AB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368" y="2765247"/>
              <a:ext cx="846030" cy="72612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69EAC78-0EE5-4E7E-AB74-37A93EBE015F}"/>
                </a:ext>
              </a:extLst>
            </p:cNvPr>
            <p:cNvSpPr txBox="1"/>
            <p:nvPr/>
          </p:nvSpPr>
          <p:spPr>
            <a:xfrm>
              <a:off x="3653455" y="2866697"/>
              <a:ext cx="1285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Phaser</a:t>
              </a:r>
            </a:p>
          </p:txBody>
        </p:sp>
        <p:pic>
          <p:nvPicPr>
            <p:cNvPr id="15" name="Image 14" descr="Une image contenant silhouette&#10;&#10;Description générée automatiquement">
              <a:extLst>
                <a:ext uri="{FF2B5EF4-FFF2-40B4-BE49-F238E27FC236}">
                  <a16:creationId xmlns:a16="http://schemas.microsoft.com/office/drawing/2014/main" id="{36F64A5D-D378-4B63-A921-226BA1458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6323" y="3887277"/>
              <a:ext cx="726120" cy="72612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BA7067D-F7F5-4CF3-A9CC-9CEE5A1ADE0E}"/>
                </a:ext>
              </a:extLst>
            </p:cNvPr>
            <p:cNvSpPr txBox="1"/>
            <p:nvPr/>
          </p:nvSpPr>
          <p:spPr>
            <a:xfrm>
              <a:off x="3653455" y="3992935"/>
              <a:ext cx="1308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GitHub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A65BC68-6573-40F4-8BD3-BB64B349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623" y="1594155"/>
              <a:ext cx="726120" cy="82424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97AD62D-42CF-4C03-8191-58D179C29BBB}"/>
                </a:ext>
              </a:extLst>
            </p:cNvPr>
            <p:cNvSpPr txBox="1"/>
            <p:nvPr/>
          </p:nvSpPr>
          <p:spPr>
            <a:xfrm>
              <a:off x="7894824" y="1754232"/>
              <a:ext cx="1851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Node.js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09B600A2-0495-4A58-B546-916CF9BDC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623" y="2767868"/>
              <a:ext cx="726120" cy="723499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F12AC1E-A1B7-4CB4-9064-670563C6BD91}"/>
                </a:ext>
              </a:extLst>
            </p:cNvPr>
            <p:cNvSpPr txBox="1"/>
            <p:nvPr/>
          </p:nvSpPr>
          <p:spPr>
            <a:xfrm>
              <a:off x="7894824" y="2866697"/>
              <a:ext cx="2363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WampServer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879E0BF8-63C2-487C-B6F9-D6162FA33982}"/>
                </a:ext>
              </a:extLst>
            </p:cNvPr>
            <p:cNvSpPr txBox="1"/>
            <p:nvPr/>
          </p:nvSpPr>
          <p:spPr>
            <a:xfrm>
              <a:off x="7894824" y="3996269"/>
              <a:ext cx="202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JavaScript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6F3C2D5F-A843-4BBD-A896-510304E93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623" y="3887277"/>
              <a:ext cx="726120" cy="726120"/>
            </a:xfrm>
            <a:prstGeom prst="rect">
              <a:avLst/>
            </a:prstGeom>
          </p:spPr>
        </p:pic>
      </p:grpSp>
      <p:sp>
        <p:nvSpPr>
          <p:cNvPr id="22" name="utilisées">
            <a:extLst>
              <a:ext uri="{FF2B5EF4-FFF2-40B4-BE49-F238E27FC236}">
                <a16:creationId xmlns:a16="http://schemas.microsoft.com/office/drawing/2014/main" id="{8C30BA2D-CD5C-4A4E-A656-3300FA7026CD}"/>
              </a:ext>
            </a:extLst>
          </p:cNvPr>
          <p:cNvSpPr txBox="1"/>
          <p:nvPr/>
        </p:nvSpPr>
        <p:spPr>
          <a:xfrm>
            <a:off x="4238571" y="556613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8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Solutions utilisées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9445611-C628-4910-A719-BD30B2F8FD04}"/>
              </a:ext>
            </a:extLst>
          </p:cNvPr>
          <p:cNvGrpSpPr/>
          <p:nvPr/>
        </p:nvGrpSpPr>
        <p:grpSpPr>
          <a:xfrm>
            <a:off x="2248327" y="2534692"/>
            <a:ext cx="7695346" cy="1869192"/>
            <a:chOff x="4335395" y="1956924"/>
            <a:chExt cx="7695346" cy="1869192"/>
          </a:xfrm>
        </p:grpSpPr>
        <p:grpSp>
          <p:nvGrpSpPr>
            <p:cNvPr id="23" name="Solutions utilisée">
              <a:extLst>
                <a:ext uri="{FF2B5EF4-FFF2-40B4-BE49-F238E27FC236}">
                  <a16:creationId xmlns:a16="http://schemas.microsoft.com/office/drawing/2014/main" id="{2FBF15EA-6555-4DE4-931F-40FC4A7B8559}"/>
                </a:ext>
              </a:extLst>
            </p:cNvPr>
            <p:cNvGrpSpPr/>
            <p:nvPr/>
          </p:nvGrpSpPr>
          <p:grpSpPr>
            <a:xfrm>
              <a:off x="4335395" y="1956924"/>
              <a:ext cx="6977418" cy="1845529"/>
              <a:chOff x="2476368" y="1662267"/>
              <a:chExt cx="6977418" cy="1845529"/>
            </a:xfrm>
          </p:grpSpPr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E8809F90-A26C-433C-BFFC-3F2B9865A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6368" y="1662267"/>
                <a:ext cx="726120" cy="726120"/>
              </a:xfrm>
              <a:prstGeom prst="rect">
                <a:avLst/>
              </a:prstGeom>
            </p:spPr>
          </p:pic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05D515C9-5504-49B2-A454-B5B7BB989FF7}"/>
                  </a:ext>
                </a:extLst>
              </p:cNvPr>
              <p:cNvSpPr txBox="1"/>
              <p:nvPr/>
            </p:nvSpPr>
            <p:spPr>
              <a:xfrm>
                <a:off x="3653455" y="1744667"/>
                <a:ext cx="18950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>
                    <a:solidFill>
                      <a:schemeClr val="bg1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TypeScript</a:t>
                </a:r>
                <a:endPara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endParaRPr>
              </a:p>
            </p:txBody>
          </p:sp>
          <p:pic>
            <p:nvPicPr>
              <p:cNvPr id="32" name="Image 31" descr="Une image contenant silhouette&#10;&#10;Description générée automatiquement">
                <a:extLst>
                  <a:ext uri="{FF2B5EF4-FFF2-40B4-BE49-F238E27FC236}">
                    <a16:creationId xmlns:a16="http://schemas.microsoft.com/office/drawing/2014/main" id="{17725137-C6C9-4353-877D-BBE0DF9D2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8638" y="1692834"/>
                <a:ext cx="726120" cy="726120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8C3C6E9A-BE98-4784-83C9-04A499659746}"/>
                  </a:ext>
                </a:extLst>
              </p:cNvPr>
              <p:cNvSpPr txBox="1"/>
              <p:nvPr/>
            </p:nvSpPr>
            <p:spPr>
              <a:xfrm>
                <a:off x="8145415" y="1794284"/>
                <a:ext cx="13083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solidFill>
                      <a:schemeClr val="bg1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GitHub</a:t>
                </a:r>
              </a:p>
            </p:txBody>
          </p:sp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D0A50BC4-AD27-4A18-87FF-E18A0BCD0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8973" y="2784297"/>
                <a:ext cx="726120" cy="723499"/>
              </a:xfrm>
              <a:prstGeom prst="rect">
                <a:avLst/>
              </a:prstGeom>
            </p:spPr>
          </p:pic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36C894AE-DCBF-48AE-BF08-BB6AC878E42E}"/>
                  </a:ext>
                </a:extLst>
              </p:cNvPr>
              <p:cNvSpPr txBox="1"/>
              <p:nvPr/>
            </p:nvSpPr>
            <p:spPr>
              <a:xfrm>
                <a:off x="3649479" y="2884436"/>
                <a:ext cx="23636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solidFill>
                      <a:schemeClr val="bg1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WampServer</a:t>
                </a:r>
              </a:p>
            </p:txBody>
          </p:sp>
        </p:grp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CC14BF12-7242-4001-8EB2-1394499AB4C6}"/>
                </a:ext>
              </a:extLst>
            </p:cNvPr>
            <p:cNvSpPr txBox="1"/>
            <p:nvPr/>
          </p:nvSpPr>
          <p:spPr>
            <a:xfrm>
              <a:off x="10004442" y="3167390"/>
              <a:ext cx="202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JavaScript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3C474FDB-1543-427A-B2E5-15C04702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612" y="3099996"/>
              <a:ext cx="726120" cy="726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72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66533C-67B3-4B52-8D96-98A7F7EE4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" y="0"/>
            <a:ext cx="12189708" cy="6858000"/>
          </a:xfrm>
        </p:spPr>
      </p:pic>
      <p:sp>
        <p:nvSpPr>
          <p:cNvPr id="6" name="ZoneTexte 5" hidden="1">
            <a:extLst>
              <a:ext uri="{FF2B5EF4-FFF2-40B4-BE49-F238E27FC236}">
                <a16:creationId xmlns:a16="http://schemas.microsoft.com/office/drawing/2014/main" id="{432C800B-3EE9-4504-A06D-0C8980EBA394}"/>
              </a:ext>
            </a:extLst>
          </p:cNvPr>
          <p:cNvSpPr txBox="1"/>
          <p:nvPr/>
        </p:nvSpPr>
        <p:spPr>
          <a:xfrm>
            <a:off x="3806488" y="3115697"/>
            <a:ext cx="4599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Quelques notions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0CA9D3E-1BF5-4BC6-9411-72F1B6CEA6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9" t="89604" r="4787" b="4181"/>
          <a:stretch/>
        </p:blipFill>
        <p:spPr>
          <a:xfrm>
            <a:off x="10337369" y="6145078"/>
            <a:ext cx="1270862" cy="4262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38B44CA-AD5E-405A-8E6B-616CEAE84F87}"/>
              </a:ext>
            </a:extLst>
          </p:cNvPr>
          <p:cNvSpPr txBox="1"/>
          <p:nvPr/>
        </p:nvSpPr>
        <p:spPr>
          <a:xfrm>
            <a:off x="4331615" y="484595"/>
            <a:ext cx="3605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8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Question notions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EC85219-0971-41AE-8C15-3161EA7E5679}"/>
              </a:ext>
            </a:extLst>
          </p:cNvPr>
          <p:cNvGrpSpPr/>
          <p:nvPr/>
        </p:nvGrpSpPr>
        <p:grpSpPr>
          <a:xfrm>
            <a:off x="4672903" y="2114731"/>
            <a:ext cx="2941443" cy="2720614"/>
            <a:chOff x="5055515" y="2119388"/>
            <a:chExt cx="2941443" cy="27206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792F512-B48A-46D6-A0E9-0390E39D1F29}"/>
                </a:ext>
              </a:extLst>
            </p:cNvPr>
            <p:cNvSpPr txBox="1"/>
            <p:nvPr/>
          </p:nvSpPr>
          <p:spPr>
            <a:xfrm>
              <a:off x="5880673" y="2119388"/>
              <a:ext cx="1326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Canvas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E9F1383-3702-4CF2-B9F9-E2A953AE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915" y="2181376"/>
              <a:ext cx="399243" cy="399243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ECC045C-AB9F-48C4-B3BC-EE537BB665EA}"/>
                </a:ext>
              </a:extLst>
            </p:cNvPr>
            <p:cNvSpPr txBox="1"/>
            <p:nvPr/>
          </p:nvSpPr>
          <p:spPr>
            <a:xfrm>
              <a:off x="5880673" y="4286248"/>
              <a:ext cx="1825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Collision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F09F29C-D550-4613-B58D-A3C30582C161}"/>
                </a:ext>
              </a:extLst>
            </p:cNvPr>
            <p:cNvSpPr txBox="1"/>
            <p:nvPr/>
          </p:nvSpPr>
          <p:spPr>
            <a:xfrm>
              <a:off x="5880673" y="3202818"/>
              <a:ext cx="21162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Background</a:t>
              </a: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CF79FEAD-50DE-4F3A-BBEA-EACD7CB16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920" y="3196367"/>
              <a:ext cx="461232" cy="461232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34E8D9E-B1F5-4C3E-86BC-36D05EDE7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515" y="4255227"/>
              <a:ext cx="584775" cy="58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2313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0.00221 -0.39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9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726406-6252-48B8-9282-806EC018C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CA9D3E-1BF5-4BC6-9411-72F1B6CEA6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9" t="89604" r="4787" b="4181"/>
          <a:stretch/>
        </p:blipFill>
        <p:spPr>
          <a:xfrm>
            <a:off x="10337369" y="6145078"/>
            <a:ext cx="1270862" cy="426203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1EC85219-0971-41AE-8C15-3161EA7E5679}"/>
              </a:ext>
            </a:extLst>
          </p:cNvPr>
          <p:cNvGrpSpPr/>
          <p:nvPr/>
        </p:nvGrpSpPr>
        <p:grpSpPr>
          <a:xfrm>
            <a:off x="8120807" y="864713"/>
            <a:ext cx="1998762" cy="523220"/>
            <a:chOff x="5207915" y="2119388"/>
            <a:chExt cx="1998762" cy="523220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792F512-B48A-46D6-A0E9-0390E39D1F29}"/>
                </a:ext>
              </a:extLst>
            </p:cNvPr>
            <p:cNvSpPr txBox="1"/>
            <p:nvPr/>
          </p:nvSpPr>
          <p:spPr>
            <a:xfrm>
              <a:off x="5880673" y="2119388"/>
              <a:ext cx="1326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Canvas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E9F1383-3702-4CF2-B9F9-E2A953AE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915" y="2181376"/>
              <a:ext cx="399243" cy="399243"/>
            </a:xfrm>
            <a:prstGeom prst="rect">
              <a:avLst/>
            </a:prstGeom>
          </p:spPr>
        </p:pic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3E523ACD-1D24-4567-A784-BDD9DEA06276}"/>
              </a:ext>
            </a:extLst>
          </p:cNvPr>
          <p:cNvSpPr txBox="1"/>
          <p:nvPr/>
        </p:nvSpPr>
        <p:spPr>
          <a:xfrm>
            <a:off x="6643221" y="2521059"/>
            <a:ext cx="49776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Le </a:t>
            </a:r>
            <a:r>
              <a:rPr lang="fr-FR" sz="2800" dirty="0" err="1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canvas</a:t>
            </a:r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 est un élément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HTML qui peut être utilisé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pour dessiner des éléments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graphiques à l'aide de scripts. </a:t>
            </a:r>
          </a:p>
        </p:txBody>
      </p:sp>
    </p:spTree>
    <p:extLst>
      <p:ext uri="{BB962C8B-B14F-4D97-AF65-F5344CB8AC3E}">
        <p14:creationId xmlns:p14="http://schemas.microsoft.com/office/powerpoint/2010/main" val="423745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bâtiment, extérieur, assis&#10;&#10;Description générée automatiquement">
            <a:extLst>
              <a:ext uri="{FF2B5EF4-FFF2-40B4-BE49-F238E27FC236}">
                <a16:creationId xmlns:a16="http://schemas.microsoft.com/office/drawing/2014/main" id="{47B2F2E9-E746-4056-9789-3EDC7F36F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CA9D3E-1BF5-4BC6-9411-72F1B6CEA6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9" t="89604" r="4787" b="4181"/>
          <a:stretch/>
        </p:blipFill>
        <p:spPr>
          <a:xfrm>
            <a:off x="10337369" y="6145078"/>
            <a:ext cx="1270862" cy="426203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47278A3-8FFD-4448-98EB-A415A1E47080}"/>
              </a:ext>
            </a:extLst>
          </p:cNvPr>
          <p:cNvGrpSpPr/>
          <p:nvPr/>
        </p:nvGrpSpPr>
        <p:grpSpPr>
          <a:xfrm>
            <a:off x="1661794" y="862485"/>
            <a:ext cx="2820038" cy="529671"/>
            <a:chOff x="8089812" y="496322"/>
            <a:chExt cx="2820038" cy="529671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4E5F13F-8BF0-4FFF-B96E-5B6F149D87B1}"/>
                </a:ext>
              </a:extLst>
            </p:cNvPr>
            <p:cNvSpPr txBox="1"/>
            <p:nvPr/>
          </p:nvSpPr>
          <p:spPr>
            <a:xfrm>
              <a:off x="8793565" y="502773"/>
              <a:ext cx="21162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Background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34BCC0-2FD8-4E2D-8203-17201BDA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812" y="496322"/>
              <a:ext cx="461232" cy="461232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74963771-1298-4D64-B924-F14175C874EC}"/>
              </a:ext>
            </a:extLst>
          </p:cNvPr>
          <p:cNvSpPr txBox="1"/>
          <p:nvPr/>
        </p:nvSpPr>
        <p:spPr>
          <a:xfrm>
            <a:off x="1406729" y="2737745"/>
            <a:ext cx="33522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Le background c’est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l’arrière-plan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ou décor.</a:t>
            </a:r>
          </a:p>
        </p:txBody>
      </p:sp>
    </p:spTree>
    <p:extLst>
      <p:ext uri="{BB962C8B-B14F-4D97-AF65-F5344CB8AC3E}">
        <p14:creationId xmlns:p14="http://schemas.microsoft.com/office/powerpoint/2010/main" val="66948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726406-6252-48B8-9282-806EC018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CA9D3E-1BF5-4BC6-9411-72F1B6CEA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9" t="89604" r="4787" b="4181"/>
          <a:stretch/>
        </p:blipFill>
        <p:spPr>
          <a:xfrm>
            <a:off x="10337369" y="6145078"/>
            <a:ext cx="1270862" cy="426203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963DB64B-9C31-49D2-9481-F9F59E18E062}"/>
              </a:ext>
            </a:extLst>
          </p:cNvPr>
          <p:cNvGrpSpPr/>
          <p:nvPr/>
        </p:nvGrpSpPr>
        <p:grpSpPr>
          <a:xfrm>
            <a:off x="7802358" y="841033"/>
            <a:ext cx="2650210" cy="584775"/>
            <a:chOff x="4672903" y="4250570"/>
            <a:chExt cx="2650210" cy="584775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0FAD76A-4B09-4B80-8914-F93D1CF59E39}"/>
                </a:ext>
              </a:extLst>
            </p:cNvPr>
            <p:cNvSpPr txBox="1"/>
            <p:nvPr/>
          </p:nvSpPr>
          <p:spPr>
            <a:xfrm>
              <a:off x="5498061" y="4281591"/>
              <a:ext cx="1825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Collision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5B1AD57-56C3-4305-B2D0-4613399F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903" y="4250570"/>
              <a:ext cx="584775" cy="584775"/>
            </a:xfrm>
            <a:prstGeom prst="rect">
              <a:avLst/>
            </a:prstGeom>
          </p:spPr>
        </p:pic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581BFBA9-BD88-42A3-A296-BADA2C408F50}"/>
              </a:ext>
            </a:extLst>
          </p:cNvPr>
          <p:cNvSpPr txBox="1"/>
          <p:nvPr/>
        </p:nvSpPr>
        <p:spPr>
          <a:xfrm>
            <a:off x="6557427" y="2736432"/>
            <a:ext cx="51475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Cette fonction collision permet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au personnage d’interagir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avec les éléments du jeu.</a:t>
            </a:r>
          </a:p>
        </p:txBody>
      </p:sp>
    </p:spTree>
    <p:extLst>
      <p:ext uri="{BB962C8B-B14F-4D97-AF65-F5344CB8AC3E}">
        <p14:creationId xmlns:p14="http://schemas.microsoft.com/office/powerpoint/2010/main" val="34185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0C8D760F-2655-459B-AD5F-DC96E662EE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5" t="87778" r="4453" b="2500"/>
          <a:stretch/>
        </p:blipFill>
        <p:spPr>
          <a:xfrm>
            <a:off x="10287000" y="6019800"/>
            <a:ext cx="13620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227</Words>
  <Application>Microsoft Office PowerPoint</Application>
  <PresentationFormat>Grand écran</PresentationFormat>
  <Paragraphs>57</Paragraphs>
  <Slides>10</Slides>
  <Notes>4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Samsung Sharp Sans</vt:lpstr>
      <vt:lpstr>SamsungOne 700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Lucas Jacquin</dc:creator>
  <cp:lastModifiedBy>Lucas Jacquin</cp:lastModifiedBy>
  <cp:revision>3</cp:revision>
  <dcterms:created xsi:type="dcterms:W3CDTF">2019-04-15T07:25:51Z</dcterms:created>
  <dcterms:modified xsi:type="dcterms:W3CDTF">2019-04-18T07:55:08Z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https://d.docs.live.net/1814f94d4e042c81/Documents/Formation/Projet Mario/Pres/Présentation.pptx</vt:lpwstr>
  </property>
</Properties>
</file>